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2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2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Ex1.xml" ContentType="application/vnd.ms-office.chartex+xml"/>
  <Override PartName="/ppt/charts/style14.xml" ContentType="application/vnd.ms-office.chartstyle+xml"/>
  <Override PartName="/ppt/charts/colors14.xml" ContentType="application/vnd.ms-office.chartcolorstyle+xml"/>
  <Override PartName="/ppt/charts/chartEx2.xml" ContentType="application/vnd.ms-office.chartex+xml"/>
  <Override PartName="/ppt/charts/style15.xml" ContentType="application/vnd.ms-office.chartstyle+xml"/>
  <Override PartName="/ppt/charts/colors15.xml" ContentType="application/vnd.ms-office.chartcolorstyle+xml"/>
  <Override PartName="/ppt/charts/chart2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Ex3.xml" ContentType="application/vnd.ms-office.chartex+xml"/>
  <Override PartName="/ppt/charts/style19.xml" ContentType="application/vnd.ms-office.chartstyle+xml"/>
  <Override PartName="/ppt/charts/colors19.xml" ContentType="application/vnd.ms-office.chartcolorstyle+xml"/>
  <Override PartName="/ppt/charts/chart29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30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31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32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577" r:id="rId5"/>
    <p:sldId id="583" r:id="rId6"/>
    <p:sldId id="578" r:id="rId7"/>
    <p:sldId id="557" r:id="rId8"/>
    <p:sldId id="558" r:id="rId9"/>
    <p:sldId id="565" r:id="rId10"/>
    <p:sldId id="563" r:id="rId11"/>
    <p:sldId id="584" r:id="rId12"/>
    <p:sldId id="567" r:id="rId13"/>
    <p:sldId id="568" r:id="rId14"/>
    <p:sldId id="569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ersicht" id="{4EDEA0C8-E5CB-5740-9759-835DCEA070DD}">
          <p14:sldIdLst>
            <p14:sldId id="577"/>
          </p14:sldIdLst>
        </p14:section>
        <p14:section name="Analytics Dashboard" id="{9C7CA09F-E2C1-544D-8BF0-889DEBFF901C}">
          <p14:sldIdLst>
            <p14:sldId id="583"/>
            <p14:sldId id="578"/>
            <p14:sldId id="557"/>
            <p14:sldId id="558"/>
            <p14:sldId id="565"/>
            <p14:sldId id="563"/>
            <p14:sldId id="584"/>
            <p14:sldId id="567"/>
            <p14:sldId id="568"/>
            <p14:sldId id="5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45DE2E-4058-0A66-1553-EF6891D69C1C}" name="Michael Behr" initials="MB" userId="S::michael.behr@reportingimpulse.com::2d0302b8-3de3-4f66-b9de-390eadc062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D77B"/>
    <a:srgbClr val="399F31"/>
    <a:srgbClr val="3BA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8EBD5-C202-D64E-8E65-1B6602BC2FB2}" v="11" dt="2022-05-20T08:59:23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/>
    <p:restoredTop sz="94694"/>
  </p:normalViewPr>
  <p:slideViewPr>
    <p:cSldViewPr snapToGrid="0">
      <p:cViewPr varScale="1">
        <p:scale>
          <a:sx n="121" d="100"/>
          <a:sy n="121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Neumeier" userId="8c4179ed-7a5d-4747-953b-7d0e22035f93" providerId="ADAL" clId="{F8A8EBD5-C202-D64E-8E65-1B6602BC2FB2}"/>
    <pc:docChg chg="undo custSel addSld delSld modSld modMainMaster addSection modSection">
      <pc:chgData name="Anne Neumeier" userId="8c4179ed-7a5d-4747-953b-7d0e22035f93" providerId="ADAL" clId="{F8A8EBD5-C202-D64E-8E65-1B6602BC2FB2}" dt="2022-05-20T09:09:26.465" v="61" actId="17846"/>
      <pc:docMkLst>
        <pc:docMk/>
      </pc:docMkLst>
      <pc:sldChg chg="del">
        <pc:chgData name="Anne Neumeier" userId="8c4179ed-7a5d-4747-953b-7d0e22035f93" providerId="ADAL" clId="{F8A8EBD5-C202-D64E-8E65-1B6602BC2FB2}" dt="2022-05-20T08:55:14.906" v="0" actId="2696"/>
        <pc:sldMkLst>
          <pc:docMk/>
          <pc:sldMk cId="0" sldId="257"/>
        </pc:sldMkLst>
      </pc:sldChg>
      <pc:sldChg chg="del">
        <pc:chgData name="Anne Neumeier" userId="8c4179ed-7a5d-4747-953b-7d0e22035f93" providerId="ADAL" clId="{F8A8EBD5-C202-D64E-8E65-1B6602BC2FB2}" dt="2022-05-20T08:55:14.906" v="0" actId="2696"/>
        <pc:sldMkLst>
          <pc:docMk/>
          <pc:sldMk cId="0" sldId="258"/>
        </pc:sldMkLst>
      </pc:sldChg>
      <pc:sldChg chg="del">
        <pc:chgData name="Anne Neumeier" userId="8c4179ed-7a5d-4747-953b-7d0e22035f93" providerId="ADAL" clId="{F8A8EBD5-C202-D64E-8E65-1B6602BC2FB2}" dt="2022-05-20T08:55:14.906" v="0" actId="2696"/>
        <pc:sldMkLst>
          <pc:docMk/>
          <pc:sldMk cId="3180744627" sldId="560"/>
        </pc:sldMkLst>
      </pc:sldChg>
      <pc:sldChg chg="del">
        <pc:chgData name="Anne Neumeier" userId="8c4179ed-7a5d-4747-953b-7d0e22035f93" providerId="ADAL" clId="{F8A8EBD5-C202-D64E-8E65-1B6602BC2FB2}" dt="2022-05-20T08:57:05.504" v="35" actId="2696"/>
        <pc:sldMkLst>
          <pc:docMk/>
          <pc:sldMk cId="2115840139" sldId="570"/>
        </pc:sldMkLst>
      </pc:sldChg>
      <pc:sldChg chg="addSp delSp modSp mod modClrScheme chgLayout">
        <pc:chgData name="Anne Neumeier" userId="8c4179ed-7a5d-4747-953b-7d0e22035f93" providerId="ADAL" clId="{F8A8EBD5-C202-D64E-8E65-1B6602BC2FB2}" dt="2022-05-20T08:59:34.363" v="46" actId="478"/>
        <pc:sldMkLst>
          <pc:docMk/>
          <pc:sldMk cId="1577022452" sldId="578"/>
        </pc:sldMkLst>
        <pc:spChg chg="add del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3" creationId="{F187A746-02E3-625A-1C06-72E7625F3979}"/>
          </ac:spMkLst>
        </pc:spChg>
        <pc:spChg chg="add del mod ord">
          <ac:chgData name="Anne Neumeier" userId="8c4179ed-7a5d-4747-953b-7d0e22035f93" providerId="ADAL" clId="{F8A8EBD5-C202-D64E-8E65-1B6602BC2FB2}" dt="2022-05-20T08:59:32.353" v="45" actId="478"/>
          <ac:spMkLst>
            <pc:docMk/>
            <pc:sldMk cId="1577022452" sldId="578"/>
            <ac:spMk id="4" creationId="{C4E258EF-F5DD-0DB7-57A7-799EF927AA30}"/>
          </ac:spMkLst>
        </pc:spChg>
        <pc:spChg chg="add del mod ord">
          <ac:chgData name="Anne Neumeier" userId="8c4179ed-7a5d-4747-953b-7d0e22035f93" providerId="ADAL" clId="{F8A8EBD5-C202-D64E-8E65-1B6602BC2FB2}" dt="2022-05-20T08:59:34.363" v="46" actId="478"/>
          <ac:spMkLst>
            <pc:docMk/>
            <pc:sldMk cId="1577022452" sldId="578"/>
            <ac:spMk id="5" creationId="{694C8DD8-DF45-D288-B073-5D58D5F51356}"/>
          </ac:spMkLst>
        </pc:spChg>
        <pc:spChg chg="add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7" creationId="{79C94C50-E416-B127-C80F-65028C983FF8}"/>
          </ac:spMkLst>
        </pc:spChg>
        <pc:spChg chg="del">
          <ac:chgData name="Anne Neumeier" userId="8c4179ed-7a5d-4747-953b-7d0e22035f93" providerId="ADAL" clId="{F8A8EBD5-C202-D64E-8E65-1B6602BC2FB2}" dt="2022-05-20T08:55:27.156" v="1" actId="478"/>
          <ac:spMkLst>
            <pc:docMk/>
            <pc:sldMk cId="1577022452" sldId="578"/>
            <ac:spMk id="8" creationId="{E40E723D-0FB2-0642-A1AD-4D42FC3F518A}"/>
          </ac:spMkLst>
        </pc:spChg>
        <pc:spChg chg="del">
          <ac:chgData name="Anne Neumeier" userId="8c4179ed-7a5d-4747-953b-7d0e22035f93" providerId="ADAL" clId="{F8A8EBD5-C202-D64E-8E65-1B6602BC2FB2}" dt="2022-05-20T08:55:27.156" v="1" actId="478"/>
          <ac:spMkLst>
            <pc:docMk/>
            <pc:sldMk cId="1577022452" sldId="578"/>
            <ac:spMk id="9" creationId="{80C15CB4-8175-8F4F-8687-072BC8B4793C}"/>
          </ac:spMkLst>
        </pc:spChg>
        <pc:spChg chg="add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10" creationId="{BDDA6DD2-C831-2A7E-B21F-740FA341CF30}"/>
          </ac:spMkLst>
        </pc:spChg>
        <pc:spChg chg="add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11" creationId="{146BF3A9-9ED6-1C3C-FE0D-A3711FE186C3}"/>
          </ac:spMkLst>
        </pc:spChg>
        <pc:spChg chg="add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12" creationId="{9E141C80-4F0E-41B4-E7EC-DEC955678155}"/>
          </ac:spMkLst>
        </pc:spChg>
        <pc:spChg chg="add mod ord">
          <ac:chgData name="Anne Neumeier" userId="8c4179ed-7a5d-4747-953b-7d0e22035f93" providerId="ADAL" clId="{F8A8EBD5-C202-D64E-8E65-1B6602BC2FB2}" dt="2022-05-20T08:59:29.184" v="44" actId="700"/>
          <ac:spMkLst>
            <pc:docMk/>
            <pc:sldMk cId="1577022452" sldId="578"/>
            <ac:spMk id="13" creationId="{A0959A88-0978-F6DB-ED7B-952B981CFFB6}"/>
          </ac:spMkLst>
        </pc:spChg>
        <pc:spChg chg="del">
          <ac:chgData name="Anne Neumeier" userId="8c4179ed-7a5d-4747-953b-7d0e22035f93" providerId="ADAL" clId="{F8A8EBD5-C202-D64E-8E65-1B6602BC2FB2}" dt="2022-05-20T08:55:27.156" v="1" actId="478"/>
          <ac:spMkLst>
            <pc:docMk/>
            <pc:sldMk cId="1577022452" sldId="578"/>
            <ac:spMk id="15" creationId="{BD1A2577-C2EA-5B40-BD25-E0AD3678449D}"/>
          </ac:spMkLst>
        </pc:spChg>
        <pc:graphicFrameChg chg="del">
          <ac:chgData name="Anne Neumeier" userId="8c4179ed-7a5d-4747-953b-7d0e22035f93" providerId="ADAL" clId="{F8A8EBD5-C202-D64E-8E65-1B6602BC2FB2}" dt="2022-05-20T08:55:27.156" v="1" actId="478"/>
          <ac:graphicFrameMkLst>
            <pc:docMk/>
            <pc:sldMk cId="1577022452" sldId="578"/>
            <ac:graphicFrameMk id="6" creationId="{A7E39F2C-73FA-4110-BB77-1F2AF29AF1D5}"/>
          </ac:graphicFrameMkLst>
        </pc:graphicFrameChg>
      </pc:sldChg>
      <pc:sldChg chg="del">
        <pc:chgData name="Anne Neumeier" userId="8c4179ed-7a5d-4747-953b-7d0e22035f93" providerId="ADAL" clId="{F8A8EBD5-C202-D64E-8E65-1B6602BC2FB2}" dt="2022-05-20T08:57:05.504" v="35" actId="2696"/>
        <pc:sldMkLst>
          <pc:docMk/>
          <pc:sldMk cId="2307640530" sldId="579"/>
        </pc:sldMkLst>
      </pc:sldChg>
      <pc:sldChg chg="del">
        <pc:chgData name="Anne Neumeier" userId="8c4179ed-7a5d-4747-953b-7d0e22035f93" providerId="ADAL" clId="{F8A8EBD5-C202-D64E-8E65-1B6602BC2FB2}" dt="2022-05-20T08:57:05.504" v="35" actId="2696"/>
        <pc:sldMkLst>
          <pc:docMk/>
          <pc:sldMk cId="902834036" sldId="580"/>
        </pc:sldMkLst>
      </pc:sldChg>
      <pc:sldChg chg="del">
        <pc:chgData name="Anne Neumeier" userId="8c4179ed-7a5d-4747-953b-7d0e22035f93" providerId="ADAL" clId="{F8A8EBD5-C202-D64E-8E65-1B6602BC2FB2}" dt="2022-05-20T08:55:56.789" v="5" actId="2696"/>
        <pc:sldMkLst>
          <pc:docMk/>
          <pc:sldMk cId="4033025991" sldId="581"/>
        </pc:sldMkLst>
      </pc:sldChg>
      <pc:sldChg chg="del">
        <pc:chgData name="Anne Neumeier" userId="8c4179ed-7a5d-4747-953b-7d0e22035f93" providerId="ADAL" clId="{F8A8EBD5-C202-D64E-8E65-1B6602BC2FB2}" dt="2022-05-20T08:55:14.906" v="0" actId="2696"/>
        <pc:sldMkLst>
          <pc:docMk/>
          <pc:sldMk cId="2832805122" sldId="582"/>
        </pc:sldMkLst>
      </pc:sldChg>
      <pc:sldChg chg="addSp delSp modSp mod chgLayout">
        <pc:chgData name="Anne Neumeier" userId="8c4179ed-7a5d-4747-953b-7d0e22035f93" providerId="ADAL" clId="{F8A8EBD5-C202-D64E-8E65-1B6602BC2FB2}" dt="2022-05-20T09:00:32.385" v="51" actId="478"/>
        <pc:sldMkLst>
          <pc:docMk/>
          <pc:sldMk cId="3596690807" sldId="583"/>
        </pc:sldMkLst>
        <pc:spChg chg="del mod">
          <ac:chgData name="Anne Neumeier" userId="8c4179ed-7a5d-4747-953b-7d0e22035f93" providerId="ADAL" clId="{F8A8EBD5-C202-D64E-8E65-1B6602BC2FB2}" dt="2022-05-20T08:55:45.588" v="3" actId="478"/>
          <ac:spMkLst>
            <pc:docMk/>
            <pc:sldMk cId="3596690807" sldId="583"/>
            <ac:spMk id="2" creationId="{6EF304EC-543A-4600-BD87-4569786912A2}"/>
          </ac:spMkLst>
        </pc:spChg>
        <pc:spChg chg="add del mod">
          <ac:chgData name="Anne Neumeier" userId="8c4179ed-7a5d-4747-953b-7d0e22035f93" providerId="ADAL" clId="{F8A8EBD5-C202-D64E-8E65-1B6602BC2FB2}" dt="2022-05-20T08:55:47.153" v="4" actId="478"/>
          <ac:spMkLst>
            <pc:docMk/>
            <pc:sldMk cId="3596690807" sldId="583"/>
            <ac:spMk id="4" creationId="{F7A8811B-928A-599F-6327-0FE7075C2323}"/>
          </ac:spMkLst>
        </pc:spChg>
        <pc:spChg chg="del">
          <ac:chgData name="Anne Neumeier" userId="8c4179ed-7a5d-4747-953b-7d0e22035f93" providerId="ADAL" clId="{F8A8EBD5-C202-D64E-8E65-1B6602BC2FB2}" dt="2022-05-20T08:55:47.153" v="4" actId="478"/>
          <ac:spMkLst>
            <pc:docMk/>
            <pc:sldMk cId="3596690807" sldId="583"/>
            <ac:spMk id="5" creationId="{D3BD20B9-1B65-4F86-B082-8DEC143E4377}"/>
          </ac:spMkLst>
        </pc:spChg>
        <pc:spChg chg="del">
          <ac:chgData name="Anne Neumeier" userId="8c4179ed-7a5d-4747-953b-7d0e22035f93" providerId="ADAL" clId="{F8A8EBD5-C202-D64E-8E65-1B6602BC2FB2}" dt="2022-05-20T08:55:47.153" v="4" actId="478"/>
          <ac:spMkLst>
            <pc:docMk/>
            <pc:sldMk cId="3596690807" sldId="583"/>
            <ac:spMk id="7" creationId="{D4151887-338E-48C0-97FE-41235A8F5C8D}"/>
          </ac:spMkLst>
        </pc:spChg>
        <pc:spChg chg="add del mod">
          <ac:chgData name="Anne Neumeier" userId="8c4179ed-7a5d-4747-953b-7d0e22035f93" providerId="ADAL" clId="{F8A8EBD5-C202-D64E-8E65-1B6602BC2FB2}" dt="2022-05-20T09:00:30.735" v="50" actId="478"/>
          <ac:spMkLst>
            <pc:docMk/>
            <pc:sldMk cId="3596690807" sldId="583"/>
            <ac:spMk id="8" creationId="{2BEAED7D-9895-17B6-204C-EF8FA0583B5A}"/>
          </ac:spMkLst>
        </pc:spChg>
        <pc:spChg chg="add del mod">
          <ac:chgData name="Anne Neumeier" userId="8c4179ed-7a5d-4747-953b-7d0e22035f93" providerId="ADAL" clId="{F8A8EBD5-C202-D64E-8E65-1B6602BC2FB2}" dt="2022-05-20T09:00:32.385" v="51" actId="478"/>
          <ac:spMkLst>
            <pc:docMk/>
            <pc:sldMk cId="3596690807" sldId="583"/>
            <ac:spMk id="9" creationId="{2C8CAA37-5BB4-DE15-9BB3-E89E2F73FF40}"/>
          </ac:spMkLst>
        </pc:spChg>
        <pc:spChg chg="add mod">
          <ac:chgData name="Anne Neumeier" userId="8c4179ed-7a5d-4747-953b-7d0e22035f93" providerId="ADAL" clId="{F8A8EBD5-C202-D64E-8E65-1B6602BC2FB2}" dt="2022-05-20T09:00:27.923" v="49" actId="700"/>
          <ac:spMkLst>
            <pc:docMk/>
            <pc:sldMk cId="3596690807" sldId="583"/>
            <ac:spMk id="10" creationId="{9B1B7428-D7D3-27A8-88C9-02168BA7403B}"/>
          </ac:spMkLst>
        </pc:spChg>
        <pc:spChg chg="add mod">
          <ac:chgData name="Anne Neumeier" userId="8c4179ed-7a5d-4747-953b-7d0e22035f93" providerId="ADAL" clId="{F8A8EBD5-C202-D64E-8E65-1B6602BC2FB2}" dt="2022-05-20T09:00:27.923" v="49" actId="700"/>
          <ac:spMkLst>
            <pc:docMk/>
            <pc:sldMk cId="3596690807" sldId="583"/>
            <ac:spMk id="11" creationId="{0969FD72-B701-C2FC-C326-3AAB20F9AFA4}"/>
          </ac:spMkLst>
        </pc:spChg>
        <pc:spChg chg="add mod">
          <ac:chgData name="Anne Neumeier" userId="8c4179ed-7a5d-4747-953b-7d0e22035f93" providerId="ADAL" clId="{F8A8EBD5-C202-D64E-8E65-1B6602BC2FB2}" dt="2022-05-20T09:00:27.923" v="49" actId="700"/>
          <ac:spMkLst>
            <pc:docMk/>
            <pc:sldMk cId="3596690807" sldId="583"/>
            <ac:spMk id="12" creationId="{B03946E8-5CF2-393F-506B-28E8D35EEEAC}"/>
          </ac:spMkLst>
        </pc:spChg>
        <pc:spChg chg="add mod">
          <ac:chgData name="Anne Neumeier" userId="8c4179ed-7a5d-4747-953b-7d0e22035f93" providerId="ADAL" clId="{F8A8EBD5-C202-D64E-8E65-1B6602BC2FB2}" dt="2022-05-20T09:00:27.923" v="49" actId="700"/>
          <ac:spMkLst>
            <pc:docMk/>
            <pc:sldMk cId="3596690807" sldId="583"/>
            <ac:spMk id="13" creationId="{9D5ED2E5-69D1-0C8E-CF34-F899701A1769}"/>
          </ac:spMkLst>
        </pc:spChg>
        <pc:spChg chg="add mod">
          <ac:chgData name="Anne Neumeier" userId="8c4179ed-7a5d-4747-953b-7d0e22035f93" providerId="ADAL" clId="{F8A8EBD5-C202-D64E-8E65-1B6602BC2FB2}" dt="2022-05-20T09:00:27.923" v="49" actId="700"/>
          <ac:spMkLst>
            <pc:docMk/>
            <pc:sldMk cId="3596690807" sldId="583"/>
            <ac:spMk id="14" creationId="{A33FD0FA-8BBB-206F-643D-371A8DCE8B5B}"/>
          </ac:spMkLst>
        </pc:spChg>
        <pc:graphicFrameChg chg="del">
          <ac:chgData name="Anne Neumeier" userId="8c4179ed-7a5d-4747-953b-7d0e22035f93" providerId="ADAL" clId="{F8A8EBD5-C202-D64E-8E65-1B6602BC2FB2}" dt="2022-05-20T08:55:47.153" v="4" actId="478"/>
          <ac:graphicFrameMkLst>
            <pc:docMk/>
            <pc:sldMk cId="3596690807" sldId="583"/>
            <ac:graphicFrameMk id="6" creationId="{A7E39F2C-73FA-4110-BB77-1F2AF29AF1D5}"/>
          </ac:graphicFrameMkLst>
        </pc:graphicFrameChg>
      </pc:sldChg>
      <pc:sldChg chg="addSp delSp modSp add mod">
        <pc:chgData name="Anne Neumeier" userId="8c4179ed-7a5d-4747-953b-7d0e22035f93" providerId="ADAL" clId="{F8A8EBD5-C202-D64E-8E65-1B6602BC2FB2}" dt="2022-05-20T08:56:52.344" v="34" actId="14100"/>
        <pc:sldMkLst>
          <pc:docMk/>
          <pc:sldMk cId="2467952514" sldId="584"/>
        </pc:sldMkLst>
        <pc:spChg chg="mod">
          <ac:chgData name="Anne Neumeier" userId="8c4179ed-7a5d-4747-953b-7d0e22035f93" providerId="ADAL" clId="{F8A8EBD5-C202-D64E-8E65-1B6602BC2FB2}" dt="2022-05-20T08:56:33.855" v="30" actId="20577"/>
          <ac:spMkLst>
            <pc:docMk/>
            <pc:sldMk cId="2467952514" sldId="584"/>
            <ac:spMk id="6" creationId="{9F2D8CF0-C9E1-2041-AB87-D11210F661CE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33" creationId="{D1024F35-22E3-11D2-3371-5FF044440542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34" creationId="{BEC91B26-F7D9-011A-6B7A-AC1927D5CD7B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40" creationId="{3F63C401-75A1-BD52-621B-24F9C8A37F2C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46" creationId="{0A2F328E-28B6-AB96-43CE-F16125C0AE0A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1" creationId="{32CB9FC0-29F9-3F1D-A387-1B29A44235E8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2" creationId="{56700501-68B3-FA4E-F296-283741942612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3" creationId="{3FD23BD2-71E7-97D1-1C2E-0FDBFD87FF0E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4" creationId="{03C21B8F-2380-3486-DC15-4E4803E56936}"/>
          </ac:spMkLst>
        </pc:spChg>
        <pc:spChg chg="add del mod">
          <ac:chgData name="Anne Neumeier" userId="8c4179ed-7a5d-4747-953b-7d0e22035f93" providerId="ADAL" clId="{F8A8EBD5-C202-D64E-8E65-1B6602BC2FB2}" dt="2022-05-20T08:56:25.078" v="9"/>
          <ac:spMkLst>
            <pc:docMk/>
            <pc:sldMk cId="2467952514" sldId="584"/>
            <ac:spMk id="65" creationId="{315DB161-157A-C960-4E95-D5E18E0EDDA0}"/>
          </ac:spMkLst>
        </pc:spChg>
        <pc:spChg chg="add del mod">
          <ac:chgData name="Anne Neumeier" userId="8c4179ed-7a5d-4747-953b-7d0e22035f93" providerId="ADAL" clId="{F8A8EBD5-C202-D64E-8E65-1B6602BC2FB2}" dt="2022-05-20T08:56:25.078" v="9"/>
          <ac:spMkLst>
            <pc:docMk/>
            <pc:sldMk cId="2467952514" sldId="584"/>
            <ac:spMk id="66" creationId="{2C056FAC-A26D-2A6D-2FC5-064D6940043C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8" creationId="{DABB140C-CC6A-6800-AA83-DC42CE43F6E1}"/>
          </ac:spMkLst>
        </pc:spChg>
        <pc:spChg chg="mod">
          <ac:chgData name="Anne Neumeier" userId="8c4179ed-7a5d-4747-953b-7d0e22035f93" providerId="ADAL" clId="{F8A8EBD5-C202-D64E-8E65-1B6602BC2FB2}" dt="2022-05-20T08:56:23.812" v="8"/>
          <ac:spMkLst>
            <pc:docMk/>
            <pc:sldMk cId="2467952514" sldId="584"/>
            <ac:spMk id="69" creationId="{079FEE7B-0136-D7E7-C645-116670E7E22E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1" creationId="{274A8F29-31A6-3DD9-9B11-5109481D0299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2" creationId="{5C8B2047-E1EC-32AE-60AA-1C31CA54F5CC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6" creationId="{FA468343-183B-13AB-3B7F-CC5598F51F3E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7" creationId="{ADAD49D3-31FE-E968-2619-8CEAAF17E5E3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8" creationId="{508D0173-0C45-DE1B-FBAE-AE1980CC0194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79" creationId="{8B0350CA-B64A-F27A-513E-FCB7CC2533FF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0" creationId="{E5F85F62-E816-F3FF-3F63-168F1159B17D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1" creationId="{518576C7-DB48-6904-4402-4DB138A2827B}"/>
          </ac:spMkLst>
        </pc:spChg>
        <pc:spChg chg="add 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2" creationId="{CB36F76E-04E7-DD4D-0221-54F893862E84}"/>
          </ac:spMkLst>
        </pc:spChg>
        <pc:spChg chg="add 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3" creationId="{C35CFCB2-A254-0178-22D3-853153471C44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5" creationId="{7230CEB7-5F85-9610-7A47-835DE2D6585E}"/>
          </ac:spMkLst>
        </pc:spChg>
        <pc:spChg chg="mod">
          <ac:chgData name="Anne Neumeier" userId="8c4179ed-7a5d-4747-953b-7d0e22035f93" providerId="ADAL" clId="{F8A8EBD5-C202-D64E-8E65-1B6602BC2FB2}" dt="2022-05-20T08:56:45.981" v="32" actId="2711"/>
          <ac:spMkLst>
            <pc:docMk/>
            <pc:sldMk cId="2467952514" sldId="584"/>
            <ac:spMk id="86" creationId="{FD414E7E-743E-0E7E-5437-8D1C960875DB}"/>
          </ac:spMkLst>
        </pc:spChg>
        <pc:grpChg chg="del">
          <ac:chgData name="Anne Neumeier" userId="8c4179ed-7a5d-4747-953b-7d0e22035f93" providerId="ADAL" clId="{F8A8EBD5-C202-D64E-8E65-1B6602BC2FB2}" dt="2022-05-20T08:56:25.966" v="10" actId="478"/>
          <ac:grpSpMkLst>
            <pc:docMk/>
            <pc:sldMk cId="2467952514" sldId="584"/>
            <ac:grpSpMk id="31" creationId="{5E09AF1F-38D3-4A40-9844-B0CEACA47EAF}"/>
          </ac:grpSpMkLst>
        </pc:grpChg>
        <pc:grpChg chg="add del mod">
          <ac:chgData name="Anne Neumeier" userId="8c4179ed-7a5d-4747-953b-7d0e22035f93" providerId="ADAL" clId="{F8A8EBD5-C202-D64E-8E65-1B6602BC2FB2}" dt="2022-05-20T08:56:25.078" v="9"/>
          <ac:grpSpMkLst>
            <pc:docMk/>
            <pc:sldMk cId="2467952514" sldId="584"/>
            <ac:grpSpMk id="32" creationId="{C7E7B5CD-E89F-5480-839B-354BBB2D0FB2}"/>
          </ac:grpSpMkLst>
        </pc:grpChg>
        <pc:grpChg chg="mod">
          <ac:chgData name="Anne Neumeier" userId="8c4179ed-7a5d-4747-953b-7d0e22035f93" providerId="ADAL" clId="{F8A8EBD5-C202-D64E-8E65-1B6602BC2FB2}" dt="2022-05-20T08:56:23.812" v="8"/>
          <ac:grpSpMkLst>
            <pc:docMk/>
            <pc:sldMk cId="2467952514" sldId="584"/>
            <ac:grpSpMk id="35" creationId="{EC506147-0468-A816-A79C-34BDC17998F2}"/>
          </ac:grpSpMkLst>
        </pc:grpChg>
        <pc:grpChg chg="mod">
          <ac:chgData name="Anne Neumeier" userId="8c4179ed-7a5d-4747-953b-7d0e22035f93" providerId="ADAL" clId="{F8A8EBD5-C202-D64E-8E65-1B6602BC2FB2}" dt="2022-05-20T08:56:23.812" v="8"/>
          <ac:grpSpMkLst>
            <pc:docMk/>
            <pc:sldMk cId="2467952514" sldId="584"/>
            <ac:grpSpMk id="36" creationId="{C66CFE52-E4EF-C533-92E6-BDDF6663CCB5}"/>
          </ac:grpSpMkLst>
        </pc:grpChg>
        <pc:grpChg chg="del">
          <ac:chgData name="Anne Neumeier" userId="8c4179ed-7a5d-4747-953b-7d0e22035f93" providerId="ADAL" clId="{F8A8EBD5-C202-D64E-8E65-1B6602BC2FB2}" dt="2022-05-20T08:56:25.966" v="10" actId="478"/>
          <ac:grpSpMkLst>
            <pc:docMk/>
            <pc:sldMk cId="2467952514" sldId="584"/>
            <ac:grpSpMk id="37" creationId="{AE4F233B-0106-4570-B920-9CE4E9E9F36B}"/>
          </ac:grpSpMkLst>
        </pc:grpChg>
        <pc:grpChg chg="del">
          <ac:chgData name="Anne Neumeier" userId="8c4179ed-7a5d-4747-953b-7d0e22035f93" providerId="ADAL" clId="{F8A8EBD5-C202-D64E-8E65-1B6602BC2FB2}" dt="2022-05-20T08:56:25.966" v="10" actId="478"/>
          <ac:grpSpMkLst>
            <pc:docMk/>
            <pc:sldMk cId="2467952514" sldId="584"/>
            <ac:grpSpMk id="48" creationId="{FDD1D090-E700-4B19-872B-ADCBD001066F}"/>
          </ac:grpSpMkLst>
        </pc:grpChg>
        <pc:grpChg chg="del">
          <ac:chgData name="Anne Neumeier" userId="8c4179ed-7a5d-4747-953b-7d0e22035f93" providerId="ADAL" clId="{F8A8EBD5-C202-D64E-8E65-1B6602BC2FB2}" dt="2022-05-20T08:56:25.966" v="10" actId="478"/>
          <ac:grpSpMkLst>
            <pc:docMk/>
            <pc:sldMk cId="2467952514" sldId="584"/>
            <ac:grpSpMk id="49" creationId="{1AFA64B5-151B-4E8C-AF64-EF363959F755}"/>
          </ac:grpSpMkLst>
        </pc:grpChg>
        <pc:grpChg chg="del">
          <ac:chgData name="Anne Neumeier" userId="8c4179ed-7a5d-4747-953b-7d0e22035f93" providerId="ADAL" clId="{F8A8EBD5-C202-D64E-8E65-1B6602BC2FB2}" dt="2022-05-20T08:56:25.966" v="10" actId="478"/>
          <ac:grpSpMkLst>
            <pc:docMk/>
            <pc:sldMk cId="2467952514" sldId="584"/>
            <ac:grpSpMk id="55" creationId="{ACAB88AA-071F-4CD8-B10B-6D550A7FBCCC}"/>
          </ac:grpSpMkLst>
        </pc:grpChg>
        <pc:grpChg chg="add del mod">
          <ac:chgData name="Anne Neumeier" userId="8c4179ed-7a5d-4747-953b-7d0e22035f93" providerId="ADAL" clId="{F8A8EBD5-C202-D64E-8E65-1B6602BC2FB2}" dt="2022-05-20T08:56:25.078" v="9"/>
          <ac:grpSpMkLst>
            <pc:docMk/>
            <pc:sldMk cId="2467952514" sldId="584"/>
            <ac:grpSpMk id="67" creationId="{2C908EE1-BD65-7CC7-088E-6CABCB33D467}"/>
          </ac:grpSpMkLst>
        </pc:grpChg>
        <pc:grpChg chg="add mod">
          <ac:chgData name="Anne Neumeier" userId="8c4179ed-7a5d-4747-953b-7d0e22035f93" providerId="ADAL" clId="{F8A8EBD5-C202-D64E-8E65-1B6602BC2FB2}" dt="2022-05-20T08:56:34.889" v="31"/>
          <ac:grpSpMkLst>
            <pc:docMk/>
            <pc:sldMk cId="2467952514" sldId="584"/>
            <ac:grpSpMk id="70" creationId="{A01BB452-2FC7-11D5-9483-EE513982B27A}"/>
          </ac:grpSpMkLst>
        </pc:grpChg>
        <pc:grpChg chg="mod">
          <ac:chgData name="Anne Neumeier" userId="8c4179ed-7a5d-4747-953b-7d0e22035f93" providerId="ADAL" clId="{F8A8EBD5-C202-D64E-8E65-1B6602BC2FB2}" dt="2022-05-20T08:56:34.889" v="31"/>
          <ac:grpSpMkLst>
            <pc:docMk/>
            <pc:sldMk cId="2467952514" sldId="584"/>
            <ac:grpSpMk id="73" creationId="{73B293D2-8A90-273B-657E-BC4FE4AF5FCA}"/>
          </ac:grpSpMkLst>
        </pc:grpChg>
        <pc:grpChg chg="mod">
          <ac:chgData name="Anne Neumeier" userId="8c4179ed-7a5d-4747-953b-7d0e22035f93" providerId="ADAL" clId="{F8A8EBD5-C202-D64E-8E65-1B6602BC2FB2}" dt="2022-05-20T08:56:34.889" v="31"/>
          <ac:grpSpMkLst>
            <pc:docMk/>
            <pc:sldMk cId="2467952514" sldId="584"/>
            <ac:grpSpMk id="74" creationId="{043FB45A-A4C3-D2F6-3C62-08A0208E7628}"/>
          </ac:grpSpMkLst>
        </pc:grpChg>
        <pc:grpChg chg="add mod">
          <ac:chgData name="Anne Neumeier" userId="8c4179ed-7a5d-4747-953b-7d0e22035f93" providerId="ADAL" clId="{F8A8EBD5-C202-D64E-8E65-1B6602BC2FB2}" dt="2022-05-20T08:56:52.344" v="34" actId="14100"/>
          <ac:grpSpMkLst>
            <pc:docMk/>
            <pc:sldMk cId="2467952514" sldId="584"/>
            <ac:grpSpMk id="84" creationId="{4801A3B0-B5B7-51E0-EB56-2440707ADF56}"/>
          </ac:grpSpMkLst>
        </pc:grpChg>
        <pc:cxnChg chg="mod">
          <ac:chgData name="Anne Neumeier" userId="8c4179ed-7a5d-4747-953b-7d0e22035f93" providerId="ADAL" clId="{F8A8EBD5-C202-D64E-8E65-1B6602BC2FB2}" dt="2022-05-20T08:56:23.812" v="8"/>
          <ac:cxnSpMkLst>
            <pc:docMk/>
            <pc:sldMk cId="2467952514" sldId="584"/>
            <ac:cxnSpMk id="39" creationId="{92E5D64A-3E57-3219-C810-ED07470D60EF}"/>
          </ac:cxnSpMkLst>
        </pc:cxnChg>
        <pc:cxnChg chg="mod">
          <ac:chgData name="Anne Neumeier" userId="8c4179ed-7a5d-4747-953b-7d0e22035f93" providerId="ADAL" clId="{F8A8EBD5-C202-D64E-8E65-1B6602BC2FB2}" dt="2022-05-20T08:56:34.889" v="31"/>
          <ac:cxnSpMkLst>
            <pc:docMk/>
            <pc:sldMk cId="2467952514" sldId="584"/>
            <ac:cxnSpMk id="75" creationId="{803CFDBC-7A03-52D3-9908-A6D32994E0D3}"/>
          </ac:cxnSpMkLst>
        </pc:cxnChg>
      </pc:sldChg>
      <pc:sldChg chg="del">
        <pc:chgData name="Anne Neumeier" userId="8c4179ed-7a5d-4747-953b-7d0e22035f93" providerId="ADAL" clId="{F8A8EBD5-C202-D64E-8E65-1B6602BC2FB2}" dt="2022-05-20T08:55:14.906" v="0" actId="2696"/>
        <pc:sldMkLst>
          <pc:docMk/>
          <pc:sldMk cId="3356537717" sldId="584"/>
        </pc:sldMkLst>
      </pc:sldChg>
      <pc:sldChg chg="del">
        <pc:chgData name="Anne Neumeier" userId="8c4179ed-7a5d-4747-953b-7d0e22035f93" providerId="ADAL" clId="{F8A8EBD5-C202-D64E-8E65-1B6602BC2FB2}" dt="2022-05-20T08:56:02.653" v="6" actId="2696"/>
        <pc:sldMkLst>
          <pc:docMk/>
          <pc:sldMk cId="3145346681" sldId="585"/>
        </pc:sldMkLst>
      </pc:sldChg>
      <pc:sldMasterChg chg="addSldLayout delSldLayout modSldLayout">
        <pc:chgData name="Anne Neumeier" userId="8c4179ed-7a5d-4747-953b-7d0e22035f93" providerId="ADAL" clId="{F8A8EBD5-C202-D64E-8E65-1B6602BC2FB2}" dt="2022-05-20T09:00:52.066" v="55" actId="404"/>
        <pc:sldMasterMkLst>
          <pc:docMk/>
          <pc:sldMasterMk cId="654843311" sldId="2147483648"/>
        </pc:sldMasterMkLst>
        <pc:sldLayoutChg chg="del">
          <pc:chgData name="Anne Neumeier" userId="8c4179ed-7a5d-4747-953b-7d0e22035f93" providerId="ADAL" clId="{F8A8EBD5-C202-D64E-8E65-1B6602BC2FB2}" dt="2022-05-20T08:57:05.504" v="35" actId="2696"/>
          <pc:sldLayoutMkLst>
            <pc:docMk/>
            <pc:sldMasterMk cId="654843311" sldId="2147483648"/>
            <pc:sldLayoutMk cId="3210606735" sldId="2147483667"/>
          </pc:sldLayoutMkLst>
        </pc:sldLayoutChg>
        <pc:sldLayoutChg chg="addSp delSp modSp mod">
          <pc:chgData name="Anne Neumeier" userId="8c4179ed-7a5d-4747-953b-7d0e22035f93" providerId="ADAL" clId="{F8A8EBD5-C202-D64E-8E65-1B6602BC2FB2}" dt="2022-05-20T09:00:46.813" v="54" actId="478"/>
          <pc:sldLayoutMkLst>
            <pc:docMk/>
            <pc:sldMasterMk cId="654843311" sldId="2147483648"/>
            <pc:sldLayoutMk cId="3731785136" sldId="2147483668"/>
          </pc:sldLayoutMkLst>
          <pc:spChg chg="del">
            <ac:chgData name="Anne Neumeier" userId="8c4179ed-7a5d-4747-953b-7d0e22035f93" providerId="ADAL" clId="{F8A8EBD5-C202-D64E-8E65-1B6602BC2FB2}" dt="2022-05-20T09:00:46.813" v="54" actId="478"/>
            <ac:spMkLst>
              <pc:docMk/>
              <pc:sldMasterMk cId="654843311" sldId="2147483648"/>
              <pc:sldLayoutMk cId="3731785136" sldId="2147483668"/>
              <ac:spMk id="2" creationId="{094C0956-FE87-4AD7-A7C5-04108919FCD9}"/>
            </ac:spMkLst>
          </pc:spChg>
          <pc:spChg chg="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8" creationId="{6104E67F-2F1F-F872-9C99-8069EA7A1AA1}"/>
            </ac:spMkLst>
          </pc:spChg>
          <pc:spChg chg="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9" creationId="{E95C2E5C-2FB5-53DB-4183-F5996D0F6C70}"/>
            </ac:spMkLst>
          </pc:spChg>
          <pc:spChg chg="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0" creationId="{5B5B92A9-9188-6405-5871-9A4AF5DF9EE3}"/>
            </ac:spMkLst>
          </pc:spChg>
          <pc:spChg chg="mod">
            <ac:chgData name="Anne Neumeier" userId="8c4179ed-7a5d-4747-953b-7d0e22035f93" providerId="ADAL" clId="{F8A8EBD5-C202-D64E-8E65-1B6602BC2FB2}" dt="2022-05-20T08:59:06.354" v="39" actId="14100"/>
            <ac:spMkLst>
              <pc:docMk/>
              <pc:sldMasterMk cId="654843311" sldId="2147483648"/>
              <pc:sldLayoutMk cId="3731785136" sldId="2147483668"/>
              <ac:spMk id="11" creationId="{44E9744B-E7DA-E570-CC44-4C41AAEC0D44}"/>
            </ac:spMkLst>
          </pc:spChg>
          <pc:spChg chg="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2" creationId="{DE63F301-D68A-D7A6-69D8-92A73627DC68}"/>
            </ac:spMkLst>
          </pc:spChg>
          <pc:spChg chg="add mod">
            <ac:chgData name="Anne Neumeier" userId="8c4179ed-7a5d-4747-953b-7d0e22035f93" providerId="ADAL" clId="{F8A8EBD5-C202-D64E-8E65-1B6602BC2FB2}" dt="2022-05-20T09:00:07.019" v="48" actId="404"/>
            <ac:spMkLst>
              <pc:docMk/>
              <pc:sldMasterMk cId="654843311" sldId="2147483648"/>
              <pc:sldLayoutMk cId="3731785136" sldId="2147483668"/>
              <ac:spMk id="13" creationId="{71F165D5-420F-7BBF-963F-8EDD1F391E88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4" creationId="{89A1A0AF-F9C6-2240-7A17-806585AFFC69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5" creationId="{DA96C4CC-C67A-FCD5-967B-9FEFBE4F39EF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6" creationId="{6B6782BD-E808-B905-CE45-5C289BD1341A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7" creationId="{FB610014-979B-CBA0-ACFC-12045FD2F869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8" creationId="{591882C6-1881-1E91-4866-4FB1A280B70B}"/>
            </ac:spMkLst>
          </pc:spChg>
          <pc:spChg chg="add mod">
            <ac:chgData name="Anne Neumeier" userId="8c4179ed-7a5d-4747-953b-7d0e22035f93" providerId="ADAL" clId="{F8A8EBD5-C202-D64E-8E65-1B6602BC2FB2}" dt="2022-05-20T08:58:58.563" v="36"/>
            <ac:spMkLst>
              <pc:docMk/>
              <pc:sldMasterMk cId="654843311" sldId="2147483648"/>
              <pc:sldLayoutMk cId="3731785136" sldId="2147483668"/>
              <ac:spMk id="19" creationId="{F043B256-8DCE-F177-F585-4309507A9A39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21" creationId="{1511A009-5287-4559-9A8F-20C3AAE2C147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22" creationId="{8967975E-7A9D-F828-0A4B-67AE84B1D62E}"/>
            </ac:spMkLst>
          </pc:spChg>
          <pc:spChg chg="mod">
            <ac:chgData name="Anne Neumeier" userId="8c4179ed-7a5d-4747-953b-7d0e22035f93" providerId="ADAL" clId="{F8A8EBD5-C202-D64E-8E65-1B6602BC2FB2}" dt="2022-05-20T08:59:13.247" v="40"/>
            <ac:spMkLst>
              <pc:docMk/>
              <pc:sldMasterMk cId="654843311" sldId="2147483648"/>
              <pc:sldLayoutMk cId="3731785136" sldId="2147483668"/>
              <ac:spMk id="24" creationId="{2DADD17A-0C21-1979-8DA9-3A909588F88E}"/>
            </ac:spMkLst>
          </pc:spChg>
          <pc:spChg chg="mod">
            <ac:chgData name="Anne Neumeier" userId="8c4179ed-7a5d-4747-953b-7d0e22035f93" providerId="ADAL" clId="{F8A8EBD5-C202-D64E-8E65-1B6602BC2FB2}" dt="2022-05-20T08:59:13.247" v="40"/>
            <ac:spMkLst>
              <pc:docMk/>
              <pc:sldMasterMk cId="654843311" sldId="2147483648"/>
              <pc:sldLayoutMk cId="3731785136" sldId="2147483668"/>
              <ac:spMk id="25" creationId="{B96B8410-EF96-B1ED-646D-0C6A85F9C995}"/>
            </ac:spMkLst>
          </pc:spChg>
          <pc:spChg chg="mod">
            <ac:chgData name="Anne Neumeier" userId="8c4179ed-7a5d-4747-953b-7d0e22035f93" providerId="ADAL" clId="{F8A8EBD5-C202-D64E-8E65-1B6602BC2FB2}" dt="2022-05-20T08:59:13.247" v="40"/>
            <ac:spMkLst>
              <pc:docMk/>
              <pc:sldMasterMk cId="654843311" sldId="2147483648"/>
              <pc:sldLayoutMk cId="3731785136" sldId="2147483668"/>
              <ac:spMk id="26" creationId="{07CA213D-7240-5DD9-617A-524AF0241FC5}"/>
            </ac:spMkLst>
          </pc:spChg>
          <pc:spChg chg="mod">
            <ac:chgData name="Anne Neumeier" userId="8c4179ed-7a5d-4747-953b-7d0e22035f93" providerId="ADAL" clId="{F8A8EBD5-C202-D64E-8E65-1B6602BC2FB2}" dt="2022-05-20T08:59:13.247" v="40"/>
            <ac:spMkLst>
              <pc:docMk/>
              <pc:sldMasterMk cId="654843311" sldId="2147483648"/>
              <pc:sldLayoutMk cId="3731785136" sldId="2147483668"/>
              <ac:spMk id="27" creationId="{3C8A0676-CCF9-5FF9-86A8-EF4B9851D345}"/>
            </ac:spMkLst>
          </pc:spChg>
          <pc:spChg chg="mod">
            <ac:chgData name="Anne Neumeier" userId="8c4179ed-7a5d-4747-953b-7d0e22035f93" providerId="ADAL" clId="{F8A8EBD5-C202-D64E-8E65-1B6602BC2FB2}" dt="2022-05-20T08:59:13.247" v="40"/>
            <ac:spMkLst>
              <pc:docMk/>
              <pc:sldMasterMk cId="654843311" sldId="2147483648"/>
              <pc:sldLayoutMk cId="3731785136" sldId="2147483668"/>
              <ac:spMk id="28" creationId="{63100FD9-E165-A5DC-52B6-A58075DF5F8D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29" creationId="{458A5358-3C8D-C59D-32C2-D806ED2B07B2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0" creationId="{060808A2-FFB8-1D46-81F9-FE006B785C03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1" creationId="{870A8B84-AF5B-7A11-B945-173A7AD2EF99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2" creationId="{39B52596-BC58-808F-BBC7-DFCC38B072E1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3" creationId="{ED28D6F2-4E0A-C7A4-202B-77C92DF43297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4" creationId="{9A64ECC3-A0E4-8B45-6BA0-15FF9A5008D0}"/>
            </ac:spMkLst>
          </pc:spChg>
          <pc:spChg chg="add del mod">
            <ac:chgData name="Anne Neumeier" userId="8c4179ed-7a5d-4747-953b-7d0e22035f93" providerId="ADAL" clId="{F8A8EBD5-C202-D64E-8E65-1B6602BC2FB2}" dt="2022-05-20T08:59:14.639" v="41"/>
            <ac:spMkLst>
              <pc:docMk/>
              <pc:sldMasterMk cId="654843311" sldId="2147483648"/>
              <pc:sldLayoutMk cId="3731785136" sldId="2147483668"/>
              <ac:spMk id="35" creationId="{8B843FF1-5A50-E7B7-D7E9-67D5F18242C6}"/>
            </ac:spMkLst>
          </pc:spChg>
          <pc:grpChg chg="add mod">
            <ac:chgData name="Anne Neumeier" userId="8c4179ed-7a5d-4747-953b-7d0e22035f93" providerId="ADAL" clId="{F8A8EBD5-C202-D64E-8E65-1B6602BC2FB2}" dt="2022-05-20T08:59:03.750" v="38" actId="1076"/>
            <ac:grpSpMkLst>
              <pc:docMk/>
              <pc:sldMasterMk cId="654843311" sldId="2147483648"/>
              <pc:sldLayoutMk cId="3731785136" sldId="2147483668"/>
              <ac:grpSpMk id="7" creationId="{B9861CA1-E5D1-673B-5144-8E3DDB4735B5}"/>
            </ac:grpSpMkLst>
          </pc:grpChg>
          <pc:grpChg chg="add del mod">
            <ac:chgData name="Anne Neumeier" userId="8c4179ed-7a5d-4747-953b-7d0e22035f93" providerId="ADAL" clId="{F8A8EBD5-C202-D64E-8E65-1B6602BC2FB2}" dt="2022-05-20T08:59:14.639" v="41"/>
            <ac:grpSpMkLst>
              <pc:docMk/>
              <pc:sldMasterMk cId="654843311" sldId="2147483648"/>
              <pc:sldLayoutMk cId="3731785136" sldId="2147483668"/>
              <ac:grpSpMk id="23" creationId="{AD18AAB9-3FB1-44E8-4F04-553CFEC0DE51}"/>
            </ac:grpSpMkLst>
          </pc:grpChg>
          <pc:picChg chg="add mod">
            <ac:chgData name="Anne Neumeier" userId="8c4179ed-7a5d-4747-953b-7d0e22035f93" providerId="ADAL" clId="{F8A8EBD5-C202-D64E-8E65-1B6602BC2FB2}" dt="2022-05-20T08:59:03.210" v="37"/>
            <ac:picMkLst>
              <pc:docMk/>
              <pc:sldMasterMk cId="654843311" sldId="2147483648"/>
              <pc:sldLayoutMk cId="3731785136" sldId="2147483668"/>
              <ac:picMk id="20" creationId="{02059DBD-5762-C68E-09A4-D787C77A661A}"/>
            </ac:picMkLst>
          </pc:picChg>
        </pc:sldLayoutChg>
        <pc:sldLayoutChg chg="del">
          <pc:chgData name="Anne Neumeier" userId="8c4179ed-7a5d-4747-953b-7d0e22035f93" providerId="ADAL" clId="{F8A8EBD5-C202-D64E-8E65-1B6602BC2FB2}" dt="2022-05-20T08:55:14.906" v="0" actId="2696"/>
          <pc:sldLayoutMkLst>
            <pc:docMk/>
            <pc:sldMasterMk cId="654843311" sldId="2147483648"/>
            <pc:sldLayoutMk cId="1801648418" sldId="2147483669"/>
          </pc:sldLayoutMkLst>
        </pc:sldLayoutChg>
        <pc:sldLayoutChg chg="addSp delSp modSp add mod modTransition">
          <pc:chgData name="Anne Neumeier" userId="8c4179ed-7a5d-4747-953b-7d0e22035f93" providerId="ADAL" clId="{F8A8EBD5-C202-D64E-8E65-1B6602BC2FB2}" dt="2022-05-20T09:00:52.066" v="55" actId="404"/>
          <pc:sldLayoutMkLst>
            <pc:docMk/>
            <pc:sldMasterMk cId="654843311" sldId="2147483648"/>
            <pc:sldLayoutMk cId="3183544390" sldId="2147483669"/>
          </pc:sldLayoutMkLst>
          <pc:spChg chg="del">
            <ac:chgData name="Anne Neumeier" userId="8c4179ed-7a5d-4747-953b-7d0e22035f93" providerId="ADAL" clId="{F8A8EBD5-C202-D64E-8E65-1B6602BC2FB2}" dt="2022-05-20T09:00:43.695" v="53" actId="478"/>
            <ac:spMkLst>
              <pc:docMk/>
              <pc:sldMasterMk cId="654843311" sldId="2147483648"/>
              <pc:sldLayoutMk cId="3183544390" sldId="2147483669"/>
              <ac:spMk id="2" creationId="{094C0956-FE87-4AD7-A7C5-04108919FCD9}"/>
            </ac:spMkLst>
          </pc:spChg>
          <pc:spChg chg="mod">
            <ac:chgData name="Anne Neumeier" userId="8c4179ed-7a5d-4747-953b-7d0e22035f93" providerId="ADAL" clId="{F8A8EBD5-C202-D64E-8E65-1B6602BC2FB2}" dt="2022-05-20T09:00:52.066" v="55" actId="404"/>
            <ac:spMkLst>
              <pc:docMk/>
              <pc:sldMasterMk cId="654843311" sldId="2147483648"/>
              <pc:sldLayoutMk cId="3183544390" sldId="2147483669"/>
              <ac:spMk id="13" creationId="{71F165D5-420F-7BBF-963F-8EDD1F391E88}"/>
            </ac:spMkLst>
          </pc:spChg>
          <pc:spChg chg="add mod">
            <ac:chgData name="Anne Neumeier" userId="8c4179ed-7a5d-4747-953b-7d0e22035f93" providerId="ADAL" clId="{F8A8EBD5-C202-D64E-8E65-1B6602BC2FB2}" dt="2022-05-20T08:59:23.761" v="43"/>
            <ac:spMkLst>
              <pc:docMk/>
              <pc:sldMasterMk cId="654843311" sldId="2147483648"/>
              <pc:sldLayoutMk cId="3183544390" sldId="2147483669"/>
              <ac:spMk id="21" creationId="{24DD78B0-FA42-6037-5D0E-9C31D1A8419A}"/>
            </ac:spMkLst>
          </pc:spChg>
        </pc:sldLayoutChg>
        <pc:sldLayoutChg chg="del">
          <pc:chgData name="Anne Neumeier" userId="8c4179ed-7a5d-4747-953b-7d0e22035f93" providerId="ADAL" clId="{F8A8EBD5-C202-D64E-8E65-1B6602BC2FB2}" dt="2022-05-20T08:55:14.906" v="0" actId="2696"/>
          <pc:sldLayoutMkLst>
            <pc:docMk/>
            <pc:sldMasterMk cId="654843311" sldId="2147483648"/>
            <pc:sldLayoutMk cId="3630403320" sldId="214748367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4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8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9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1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2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2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3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4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microsoft.com/office/2011/relationships/chartStyle" Target="style14.xml"/><Relationship Id="rId1" Type="http://schemas.openxmlformats.org/officeDocument/2006/relationships/package" Target="../embeddings/Microsoft_Excel-Arbeitsblatt25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5.xml"/><Relationship Id="rId2" Type="http://schemas.microsoft.com/office/2011/relationships/chartStyle" Target="style15.xml"/><Relationship Id="rId1" Type="http://schemas.openxmlformats.org/officeDocument/2006/relationships/package" Target="../embeddings/Microsoft_Excel-Arbeitsblatt26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19.xml"/><Relationship Id="rId2" Type="http://schemas.microsoft.com/office/2011/relationships/chartStyle" Target="style19.xml"/><Relationship Id="rId1" Type="http://schemas.openxmlformats.org/officeDocument/2006/relationships/package" Target="../embeddings/Microsoft_Excel-Arbeitsblatt30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8F-4FA3-973E-7AF309C9369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8F-4FA3-973E-7AF309C936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68F-4FA3-973E-7AF309C936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8F-4FA3-973E-7AF309C9369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8F-4FA3-973E-7AF309C9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F-4A5B-9D46-5F0F7B40D34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ADF-4A5B-9D46-5F0F7B40D3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DF-4A5B-9D46-5F0F7B40D34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DF-4A5B-9D46-5F0F7B40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B6D-4283-8028-0D6740D454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6D-4283-8028-0D6740D454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B6D-4283-8028-0D6740D4540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D-4283-8028-0D6740D45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17-4DC5-8738-D6B1DAFE742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317-4DC5-8738-D6B1DAFE74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17-4DC5-8738-D6B1DAFE742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17-4DC5-8738-D6B1DAFE7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6DD-4A09-BFE7-EDE4A010B67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6DD-4A09-BFE7-EDE4A010B67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6DD-4A09-BFE7-EDE4A010B6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6DD-4A09-BFE7-EDE4A010B67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6DD-4A09-BFE7-EDE4A010B67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6DD-4A09-BFE7-EDE4A010B67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CA2-40FC-BA8F-0A76B8212BB9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CA2-40FC-BA8F-0A76B8212BB9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CA2-40FC-BA8F-0A76B8212BB9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CA2-40FC-BA8F-0A76B8212BB9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0CA2-40FC-BA8F-0A76B8212BB9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CA2-40FC-BA8F-0A76B8212BB9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0CA2-40FC-BA8F-0A76B8212BB9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CA2-40FC-BA8F-0A76B8212BB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Tabelle1!$B$2:$B$32</c:f>
              <c:numCache>
                <c:formatCode>General</c:formatCode>
                <c:ptCount val="31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  <c:pt idx="12">
                  <c:v>-1.1000000000000001</c:v>
                </c:pt>
                <c:pt idx="13">
                  <c:v>1.3</c:v>
                </c:pt>
                <c:pt idx="14">
                  <c:v>1.5</c:v>
                </c:pt>
                <c:pt idx="15">
                  <c:v>-1.3</c:v>
                </c:pt>
                <c:pt idx="16">
                  <c:v>-1.6</c:v>
                </c:pt>
                <c:pt idx="17">
                  <c:v>0.3</c:v>
                </c:pt>
                <c:pt idx="18">
                  <c:v>0.4</c:v>
                </c:pt>
                <c:pt idx="19">
                  <c:v>0.3</c:v>
                </c:pt>
                <c:pt idx="20">
                  <c:v>-1.2</c:v>
                </c:pt>
                <c:pt idx="21">
                  <c:v>-1.1000000000000001</c:v>
                </c:pt>
                <c:pt idx="22">
                  <c:v>1.3</c:v>
                </c:pt>
                <c:pt idx="23">
                  <c:v>1.5</c:v>
                </c:pt>
                <c:pt idx="24">
                  <c:v>-1.3</c:v>
                </c:pt>
                <c:pt idx="25">
                  <c:v>1.4</c:v>
                </c:pt>
                <c:pt idx="26">
                  <c:v>-1.1000000000000001</c:v>
                </c:pt>
                <c:pt idx="27">
                  <c:v>1.3</c:v>
                </c:pt>
                <c:pt idx="28">
                  <c:v>1.5</c:v>
                </c:pt>
                <c:pt idx="29">
                  <c:v>1.3</c:v>
                </c:pt>
                <c:pt idx="3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6DD-4A09-BFE7-EDE4A010B6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3FB-4BFA-82ED-E21C5DF893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Tabelle1!$B$2:$B$32</c:f>
              <c:numCache>
                <c:formatCode>General</c:formatCode>
                <c:ptCount val="31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  <c:pt idx="12">
                  <c:v>4.4000000000000004</c:v>
                </c:pt>
                <c:pt idx="13">
                  <c:v>1.8</c:v>
                </c:pt>
                <c:pt idx="14">
                  <c:v>2.8</c:v>
                </c:pt>
                <c:pt idx="15">
                  <c:v>4.5</c:v>
                </c:pt>
                <c:pt idx="16">
                  <c:v>2.4</c:v>
                </c:pt>
                <c:pt idx="17">
                  <c:v>4.3</c:v>
                </c:pt>
                <c:pt idx="18">
                  <c:v>2.5</c:v>
                </c:pt>
                <c:pt idx="19">
                  <c:v>3.5</c:v>
                </c:pt>
                <c:pt idx="20">
                  <c:v>4.5</c:v>
                </c:pt>
                <c:pt idx="21">
                  <c:v>2.4</c:v>
                </c:pt>
                <c:pt idx="22">
                  <c:v>4.4000000000000004</c:v>
                </c:pt>
                <c:pt idx="23">
                  <c:v>1.8</c:v>
                </c:pt>
                <c:pt idx="24">
                  <c:v>2.8</c:v>
                </c:pt>
                <c:pt idx="25">
                  <c:v>2.4</c:v>
                </c:pt>
                <c:pt idx="26">
                  <c:v>4.4000000000000004</c:v>
                </c:pt>
                <c:pt idx="27">
                  <c:v>1.8</c:v>
                </c:pt>
                <c:pt idx="28">
                  <c:v>2.8</c:v>
                </c:pt>
                <c:pt idx="29">
                  <c:v>2.4</c:v>
                </c:pt>
                <c:pt idx="3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81CE-4A73-8A88-040640CC1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B61-4FBF-8943-FF39F18CF0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61-4FBF-8943-FF39F18CF01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B61-4FBF-8943-FF39F18CF0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61-4FBF-8943-FF39F18CF01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B61-4FBF-8943-FF39F18CF01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61-4FBF-8943-FF39F18C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Mo</c:v>
                </c:pt>
                <c:pt idx="1">
                  <c:v>Di</c:v>
                </c:pt>
                <c:pt idx="2">
                  <c:v>Mi</c:v>
                </c:pt>
                <c:pt idx="3">
                  <c:v>Do</c:v>
                </c:pt>
                <c:pt idx="4">
                  <c:v>Fr</c:v>
                </c:pt>
                <c:pt idx="5">
                  <c:v>Sa</c:v>
                </c:pt>
                <c:pt idx="6">
                  <c:v>So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8DD-9A47-45368DC1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1B-434C-84E6-BB9DF920A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B-434C-84E6-BB9DF920AFF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71B-434C-84E6-BB9DF920A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1B-434C-84E6-BB9DF920A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1B-434C-84E6-BB9DF920A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1B-434C-84E6-BB9DF920AFF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486E-4BAC-B33B-BA5E17C4CBCE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B-434C-84E6-BB9DF920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BD3-4F8F-8851-0A2ADA928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D3-4F8F-8851-0A2ADA928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3A-45AB-A6B9-242ED11C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D3A-45AB-A6B9-242ED11C0C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3A-45AB-A6B9-242ED11C0C8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3A-45AB-A6B9-242ED11C0C8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3A-45AB-A6B9-242ED11C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75-419D-9529-EDC0D66060B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75-419D-9529-EDC0D66060B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F75-419D-9529-EDC0D66060B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75-419D-9529-EDC0D66060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5-4408-A927-8A680D0C6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9-4F16-9F60-C09A6D5D3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0E1-8DE9-F2B9BDF42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545344"/>
        <c:axId val="559559424"/>
      </c:line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9A-48BD-B98C-F3E9544C38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9A-48BD-B98C-F3E9544C38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99A-48BD-B98C-F3E9544C38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9A-48BD-B98C-F3E9544C38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99A-48BD-B98C-F3E9544C383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9A-48BD-B98C-F3E9544C383A}"/>
              </c:ext>
            </c:extLst>
          </c:dPt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-2.5</c:v>
                </c:pt>
                <c:pt idx="1">
                  <c:v>2.5</c:v>
                </c:pt>
                <c:pt idx="2">
                  <c:v>-3.5</c:v>
                </c:pt>
                <c:pt idx="3">
                  <c:v>-4.5</c:v>
                </c:pt>
                <c:pt idx="4">
                  <c:v>4.3</c:v>
                </c:pt>
                <c:pt idx="5">
                  <c:v>-2.5</c:v>
                </c:pt>
                <c:pt idx="6">
                  <c:v>3.5</c:v>
                </c:pt>
                <c:pt idx="7">
                  <c:v>2.5</c:v>
                </c:pt>
                <c:pt idx="8">
                  <c:v>-3.5</c:v>
                </c:pt>
                <c:pt idx="9">
                  <c:v>4.5</c:v>
                </c:pt>
                <c:pt idx="10">
                  <c:v>-4.3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A-48BD-B98C-F3E9544C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Tabelle1!$A$2:$A$9</c:f>
              <c:numCache>
                <c:formatCode>General</c:formatCode>
                <c:ptCount val="8"/>
                <c:pt idx="0">
                  <c:v>12570</c:v>
                </c:pt>
                <c:pt idx="1">
                  <c:v>5731</c:v>
                </c:pt>
                <c:pt idx="2">
                  <c:v>694</c:v>
                </c:pt>
                <c:pt idx="3">
                  <c:v>-13574</c:v>
                </c:pt>
                <c:pt idx="4">
                  <c:v>9103</c:v>
                </c:pt>
                <c:pt idx="5">
                  <c:v>3538</c:v>
                </c:pt>
                <c:pt idx="6">
                  <c:v>13730</c:v>
                </c:pt>
                <c:pt idx="7">
                  <c:v>-12641</c:v>
                </c:pt>
              </c:numCache>
            </c:numRef>
          </c:xVal>
          <c:yVal>
            <c:numRef>
              <c:f>Tabelle1!$B$2:$B$9</c:f>
              <c:numCache>
                <c:formatCode>General</c:formatCode>
                <c:ptCount val="8"/>
                <c:pt idx="0">
                  <c:v>564</c:v>
                </c:pt>
                <c:pt idx="1">
                  <c:v>86</c:v>
                </c:pt>
                <c:pt idx="2">
                  <c:v>945</c:v>
                </c:pt>
                <c:pt idx="3">
                  <c:v>673</c:v>
                </c:pt>
                <c:pt idx="4">
                  <c:v>2314</c:v>
                </c:pt>
                <c:pt idx="5">
                  <c:v>1871</c:v>
                </c:pt>
                <c:pt idx="6">
                  <c:v>2478</c:v>
                </c:pt>
                <c:pt idx="7">
                  <c:v>2640</c:v>
                </c:pt>
              </c:numCache>
            </c:numRef>
          </c:yVal>
          <c:bubbleSize>
            <c:numRef>
              <c:f>Tabelle1!$C$2:$C$9</c:f>
              <c:numCache>
                <c:formatCode>General</c:formatCode>
                <c:ptCount val="8"/>
                <c:pt idx="0">
                  <c:v>5687</c:v>
                </c:pt>
                <c:pt idx="1">
                  <c:v>7654</c:v>
                </c:pt>
                <c:pt idx="2">
                  <c:v>14577</c:v>
                </c:pt>
                <c:pt idx="3">
                  <c:v>15593</c:v>
                </c:pt>
                <c:pt idx="4">
                  <c:v>15345</c:v>
                </c:pt>
                <c:pt idx="5">
                  <c:v>17441</c:v>
                </c:pt>
                <c:pt idx="6">
                  <c:v>25313</c:v>
                </c:pt>
                <c:pt idx="7">
                  <c:v>8781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BAF0-47A2-B04E-69A406A3A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30544847"/>
        <c:axId val="330522799"/>
      </c:bubbleChart>
      <c:valAx>
        <c:axId val="330544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Profit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22799"/>
        <c:crosses val="autoZero"/>
        <c:crossBetween val="midCat"/>
        <c:majorUnit val="20000"/>
      </c:valAx>
      <c:valAx>
        <c:axId val="3305227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Anzahl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847"/>
        <c:crosses val="autoZero"/>
        <c:crossBetween val="midCat"/>
        <c:majorUnit val="2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Tabelle1!$A$2:$A$125</c:f>
              <c:numCache>
                <c:formatCode>General</c:formatCode>
                <c:ptCount val="124"/>
                <c:pt idx="0">
                  <c:v>11506</c:v>
                </c:pt>
                <c:pt idx="1">
                  <c:v>15297</c:v>
                </c:pt>
                <c:pt idx="2">
                  <c:v>21484</c:v>
                </c:pt>
                <c:pt idx="3">
                  <c:v>13506</c:v>
                </c:pt>
                <c:pt idx="4">
                  <c:v>19602</c:v>
                </c:pt>
                <c:pt idx="5">
                  <c:v>14128</c:v>
                </c:pt>
                <c:pt idx="6">
                  <c:v>21439</c:v>
                </c:pt>
                <c:pt idx="7">
                  <c:v>16844</c:v>
                </c:pt>
                <c:pt idx="8">
                  <c:v>13191</c:v>
                </c:pt>
                <c:pt idx="9">
                  <c:v>23906</c:v>
                </c:pt>
                <c:pt idx="10">
                  <c:v>25744</c:v>
                </c:pt>
                <c:pt idx="11">
                  <c:v>23346</c:v>
                </c:pt>
                <c:pt idx="12">
                  <c:v>19530</c:v>
                </c:pt>
                <c:pt idx="13">
                  <c:v>18374</c:v>
                </c:pt>
                <c:pt idx="14">
                  <c:v>19284</c:v>
                </c:pt>
                <c:pt idx="15">
                  <c:v>7798</c:v>
                </c:pt>
                <c:pt idx="16">
                  <c:v>7516</c:v>
                </c:pt>
                <c:pt idx="17">
                  <c:v>26447</c:v>
                </c:pt>
                <c:pt idx="18">
                  <c:v>11417</c:v>
                </c:pt>
                <c:pt idx="19">
                  <c:v>8038</c:v>
                </c:pt>
                <c:pt idx="20">
                  <c:v>24539</c:v>
                </c:pt>
                <c:pt idx="21">
                  <c:v>28022</c:v>
                </c:pt>
                <c:pt idx="22">
                  <c:v>27980</c:v>
                </c:pt>
                <c:pt idx="23">
                  <c:v>24278</c:v>
                </c:pt>
                <c:pt idx="24">
                  <c:v>10697</c:v>
                </c:pt>
                <c:pt idx="25">
                  <c:v>19935</c:v>
                </c:pt>
                <c:pt idx="26">
                  <c:v>21605</c:v>
                </c:pt>
                <c:pt idx="27">
                  <c:v>24286</c:v>
                </c:pt>
                <c:pt idx="28">
                  <c:v>25219</c:v>
                </c:pt>
                <c:pt idx="29">
                  <c:v>27907</c:v>
                </c:pt>
                <c:pt idx="30">
                  <c:v>26409</c:v>
                </c:pt>
                <c:pt idx="31">
                  <c:v>17522</c:v>
                </c:pt>
                <c:pt idx="32">
                  <c:v>6875</c:v>
                </c:pt>
                <c:pt idx="33">
                  <c:v>6851</c:v>
                </c:pt>
                <c:pt idx="34">
                  <c:v>6816</c:v>
                </c:pt>
                <c:pt idx="35">
                  <c:v>11261</c:v>
                </c:pt>
                <c:pt idx="36">
                  <c:v>25726</c:v>
                </c:pt>
                <c:pt idx="37">
                  <c:v>15024</c:v>
                </c:pt>
                <c:pt idx="38">
                  <c:v>24414</c:v>
                </c:pt>
                <c:pt idx="39">
                  <c:v>18370</c:v>
                </c:pt>
                <c:pt idx="40">
                  <c:v>29222</c:v>
                </c:pt>
                <c:pt idx="41">
                  <c:v>13450</c:v>
                </c:pt>
                <c:pt idx="42">
                  <c:v>29050</c:v>
                </c:pt>
                <c:pt idx="43">
                  <c:v>29538</c:v>
                </c:pt>
                <c:pt idx="44">
                  <c:v>7349</c:v>
                </c:pt>
                <c:pt idx="45">
                  <c:v>11871</c:v>
                </c:pt>
                <c:pt idx="46">
                  <c:v>12929</c:v>
                </c:pt>
                <c:pt idx="47">
                  <c:v>18453</c:v>
                </c:pt>
                <c:pt idx="48">
                  <c:v>16668</c:v>
                </c:pt>
                <c:pt idx="49">
                  <c:v>20564</c:v>
                </c:pt>
                <c:pt idx="50">
                  <c:v>11052</c:v>
                </c:pt>
                <c:pt idx="51">
                  <c:v>5899</c:v>
                </c:pt>
                <c:pt idx="52">
                  <c:v>27205</c:v>
                </c:pt>
                <c:pt idx="53">
                  <c:v>13784</c:v>
                </c:pt>
                <c:pt idx="54">
                  <c:v>18973</c:v>
                </c:pt>
                <c:pt idx="55">
                  <c:v>24347</c:v>
                </c:pt>
                <c:pt idx="56">
                  <c:v>6993</c:v>
                </c:pt>
                <c:pt idx="57">
                  <c:v>6153</c:v>
                </c:pt>
                <c:pt idx="58">
                  <c:v>25219</c:v>
                </c:pt>
                <c:pt idx="59">
                  <c:v>24230</c:v>
                </c:pt>
                <c:pt idx="60">
                  <c:v>24079</c:v>
                </c:pt>
                <c:pt idx="61">
                  <c:v>12628</c:v>
                </c:pt>
                <c:pt idx="62">
                  <c:v>5909</c:v>
                </c:pt>
                <c:pt idx="63">
                  <c:v>15414</c:v>
                </c:pt>
                <c:pt idx="64">
                  <c:v>6468</c:v>
                </c:pt>
                <c:pt idx="65">
                  <c:v>27805</c:v>
                </c:pt>
                <c:pt idx="66">
                  <c:v>23753</c:v>
                </c:pt>
                <c:pt idx="67">
                  <c:v>9575</c:v>
                </c:pt>
                <c:pt idx="68">
                  <c:v>10016</c:v>
                </c:pt>
                <c:pt idx="69">
                  <c:v>21628</c:v>
                </c:pt>
                <c:pt idx="70">
                  <c:v>13326</c:v>
                </c:pt>
                <c:pt idx="71">
                  <c:v>12663</c:v>
                </c:pt>
                <c:pt idx="72">
                  <c:v>19815</c:v>
                </c:pt>
                <c:pt idx="73">
                  <c:v>17538</c:v>
                </c:pt>
                <c:pt idx="74">
                  <c:v>12465</c:v>
                </c:pt>
                <c:pt idx="75">
                  <c:v>26003</c:v>
                </c:pt>
                <c:pt idx="76">
                  <c:v>13408</c:v>
                </c:pt>
                <c:pt idx="77">
                  <c:v>28410</c:v>
                </c:pt>
                <c:pt idx="78">
                  <c:v>24088</c:v>
                </c:pt>
                <c:pt idx="79">
                  <c:v>20211</c:v>
                </c:pt>
                <c:pt idx="80">
                  <c:v>10894</c:v>
                </c:pt>
                <c:pt idx="81">
                  <c:v>15976</c:v>
                </c:pt>
                <c:pt idx="82">
                  <c:v>14894</c:v>
                </c:pt>
                <c:pt idx="83">
                  <c:v>7849</c:v>
                </c:pt>
                <c:pt idx="84">
                  <c:v>16462</c:v>
                </c:pt>
                <c:pt idx="85">
                  <c:v>25025</c:v>
                </c:pt>
                <c:pt idx="86">
                  <c:v>8972</c:v>
                </c:pt>
                <c:pt idx="87">
                  <c:v>14934</c:v>
                </c:pt>
                <c:pt idx="88">
                  <c:v>11255</c:v>
                </c:pt>
                <c:pt idx="89">
                  <c:v>6769</c:v>
                </c:pt>
                <c:pt idx="90">
                  <c:v>11556</c:v>
                </c:pt>
                <c:pt idx="91">
                  <c:v>25093</c:v>
                </c:pt>
                <c:pt idx="92">
                  <c:v>26027</c:v>
                </c:pt>
                <c:pt idx="93">
                  <c:v>14536</c:v>
                </c:pt>
                <c:pt idx="94">
                  <c:v>17864</c:v>
                </c:pt>
                <c:pt idx="95">
                  <c:v>16808</c:v>
                </c:pt>
                <c:pt idx="96">
                  <c:v>21884</c:v>
                </c:pt>
                <c:pt idx="97">
                  <c:v>15768</c:v>
                </c:pt>
                <c:pt idx="98">
                  <c:v>20866</c:v>
                </c:pt>
                <c:pt idx="99">
                  <c:v>13240</c:v>
                </c:pt>
                <c:pt idx="100">
                  <c:v>29733</c:v>
                </c:pt>
                <c:pt idx="101">
                  <c:v>13538</c:v>
                </c:pt>
                <c:pt idx="102">
                  <c:v>26743</c:v>
                </c:pt>
                <c:pt idx="103">
                  <c:v>27427</c:v>
                </c:pt>
                <c:pt idx="104">
                  <c:v>13527</c:v>
                </c:pt>
                <c:pt idx="105">
                  <c:v>16192</c:v>
                </c:pt>
                <c:pt idx="106">
                  <c:v>7770</c:v>
                </c:pt>
                <c:pt idx="107">
                  <c:v>17976</c:v>
                </c:pt>
                <c:pt idx="108">
                  <c:v>11175</c:v>
                </c:pt>
                <c:pt idx="109">
                  <c:v>21444</c:v>
                </c:pt>
                <c:pt idx="110">
                  <c:v>18084</c:v>
                </c:pt>
                <c:pt idx="111">
                  <c:v>6005</c:v>
                </c:pt>
                <c:pt idx="112">
                  <c:v>11556</c:v>
                </c:pt>
                <c:pt idx="113">
                  <c:v>8336</c:v>
                </c:pt>
                <c:pt idx="114">
                  <c:v>9364</c:v>
                </c:pt>
                <c:pt idx="115">
                  <c:v>21616</c:v>
                </c:pt>
                <c:pt idx="116">
                  <c:v>26260</c:v>
                </c:pt>
                <c:pt idx="117">
                  <c:v>9173</c:v>
                </c:pt>
                <c:pt idx="118">
                  <c:v>19908</c:v>
                </c:pt>
                <c:pt idx="119">
                  <c:v>11180</c:v>
                </c:pt>
                <c:pt idx="120">
                  <c:v>6150</c:v>
                </c:pt>
                <c:pt idx="121">
                  <c:v>5848</c:v>
                </c:pt>
                <c:pt idx="122">
                  <c:v>26737</c:v>
                </c:pt>
                <c:pt idx="123">
                  <c:v>10573</c:v>
                </c:pt>
              </c:numCache>
            </c:numRef>
          </c:xVal>
          <c:yVal>
            <c:numRef>
              <c:f>Tabelle1!$B$2:$B$125</c:f>
              <c:numCache>
                <c:formatCode>General</c:formatCode>
                <c:ptCount val="124"/>
                <c:pt idx="0">
                  <c:v>2342</c:v>
                </c:pt>
                <c:pt idx="1">
                  <c:v>7047</c:v>
                </c:pt>
                <c:pt idx="2">
                  <c:v>1478</c:v>
                </c:pt>
                <c:pt idx="3">
                  <c:v>3322</c:v>
                </c:pt>
                <c:pt idx="4">
                  <c:v>2340</c:v>
                </c:pt>
                <c:pt idx="5">
                  <c:v>2476</c:v>
                </c:pt>
                <c:pt idx="6">
                  <c:v>1385</c:v>
                </c:pt>
                <c:pt idx="7">
                  <c:v>5938</c:v>
                </c:pt>
                <c:pt idx="8">
                  <c:v>5463</c:v>
                </c:pt>
                <c:pt idx="9">
                  <c:v>3650</c:v>
                </c:pt>
                <c:pt idx="10">
                  <c:v>2170</c:v>
                </c:pt>
                <c:pt idx="11">
                  <c:v>4759</c:v>
                </c:pt>
                <c:pt idx="12">
                  <c:v>3348</c:v>
                </c:pt>
                <c:pt idx="13">
                  <c:v>3214</c:v>
                </c:pt>
                <c:pt idx="14">
                  <c:v>2077</c:v>
                </c:pt>
                <c:pt idx="15">
                  <c:v>-47</c:v>
                </c:pt>
                <c:pt idx="16">
                  <c:v>6809</c:v>
                </c:pt>
                <c:pt idx="17">
                  <c:v>1301</c:v>
                </c:pt>
                <c:pt idx="18">
                  <c:v>910</c:v>
                </c:pt>
                <c:pt idx="19">
                  <c:v>786</c:v>
                </c:pt>
                <c:pt idx="20">
                  <c:v>4191</c:v>
                </c:pt>
                <c:pt idx="21">
                  <c:v>6016</c:v>
                </c:pt>
                <c:pt idx="22">
                  <c:v>-138</c:v>
                </c:pt>
                <c:pt idx="23">
                  <c:v>4812</c:v>
                </c:pt>
                <c:pt idx="24">
                  <c:v>2375</c:v>
                </c:pt>
                <c:pt idx="25">
                  <c:v>-130</c:v>
                </c:pt>
                <c:pt idx="26">
                  <c:v>6437</c:v>
                </c:pt>
                <c:pt idx="27">
                  <c:v>192</c:v>
                </c:pt>
                <c:pt idx="28">
                  <c:v>3737</c:v>
                </c:pt>
                <c:pt idx="29">
                  <c:v>1404</c:v>
                </c:pt>
                <c:pt idx="30">
                  <c:v>5373</c:v>
                </c:pt>
                <c:pt idx="31">
                  <c:v>5572</c:v>
                </c:pt>
                <c:pt idx="32">
                  <c:v>-547</c:v>
                </c:pt>
                <c:pt idx="33">
                  <c:v>4609</c:v>
                </c:pt>
                <c:pt idx="34">
                  <c:v>767</c:v>
                </c:pt>
                <c:pt idx="35">
                  <c:v>6499</c:v>
                </c:pt>
                <c:pt idx="36">
                  <c:v>3795</c:v>
                </c:pt>
                <c:pt idx="37">
                  <c:v>6107</c:v>
                </c:pt>
                <c:pt idx="38">
                  <c:v>6336</c:v>
                </c:pt>
                <c:pt idx="39">
                  <c:v>102</c:v>
                </c:pt>
                <c:pt idx="40">
                  <c:v>1584</c:v>
                </c:pt>
                <c:pt idx="41">
                  <c:v>4698</c:v>
                </c:pt>
                <c:pt idx="42">
                  <c:v>-251</c:v>
                </c:pt>
                <c:pt idx="43">
                  <c:v>6267</c:v>
                </c:pt>
                <c:pt idx="44">
                  <c:v>110</c:v>
                </c:pt>
                <c:pt idx="45">
                  <c:v>5440</c:v>
                </c:pt>
                <c:pt idx="46">
                  <c:v>4822</c:v>
                </c:pt>
                <c:pt idx="47">
                  <c:v>-398</c:v>
                </c:pt>
                <c:pt idx="48">
                  <c:v>-441</c:v>
                </c:pt>
                <c:pt idx="49">
                  <c:v>6895</c:v>
                </c:pt>
                <c:pt idx="50">
                  <c:v>1718</c:v>
                </c:pt>
                <c:pt idx="51">
                  <c:v>1998</c:v>
                </c:pt>
                <c:pt idx="52">
                  <c:v>4261</c:v>
                </c:pt>
                <c:pt idx="53">
                  <c:v>7442</c:v>
                </c:pt>
                <c:pt idx="54">
                  <c:v>6710</c:v>
                </c:pt>
                <c:pt idx="55">
                  <c:v>3291</c:v>
                </c:pt>
                <c:pt idx="56">
                  <c:v>-855</c:v>
                </c:pt>
                <c:pt idx="57">
                  <c:v>6321</c:v>
                </c:pt>
                <c:pt idx="58">
                  <c:v>7103</c:v>
                </c:pt>
                <c:pt idx="59">
                  <c:v>4577</c:v>
                </c:pt>
                <c:pt idx="60">
                  <c:v>3270</c:v>
                </c:pt>
                <c:pt idx="61">
                  <c:v>5284</c:v>
                </c:pt>
                <c:pt idx="62">
                  <c:v>3347</c:v>
                </c:pt>
                <c:pt idx="63">
                  <c:v>607</c:v>
                </c:pt>
                <c:pt idx="64">
                  <c:v>2054</c:v>
                </c:pt>
                <c:pt idx="65">
                  <c:v>36</c:v>
                </c:pt>
                <c:pt idx="66">
                  <c:v>4565</c:v>
                </c:pt>
                <c:pt idx="67">
                  <c:v>-604</c:v>
                </c:pt>
                <c:pt idx="68">
                  <c:v>798</c:v>
                </c:pt>
                <c:pt idx="69">
                  <c:v>1289</c:v>
                </c:pt>
                <c:pt idx="70">
                  <c:v>2307</c:v>
                </c:pt>
                <c:pt idx="71">
                  <c:v>406</c:v>
                </c:pt>
                <c:pt idx="72">
                  <c:v>431</c:v>
                </c:pt>
                <c:pt idx="73">
                  <c:v>6460</c:v>
                </c:pt>
                <c:pt idx="74">
                  <c:v>2842</c:v>
                </c:pt>
                <c:pt idx="75">
                  <c:v>6200</c:v>
                </c:pt>
                <c:pt idx="76">
                  <c:v>3378</c:v>
                </c:pt>
                <c:pt idx="77">
                  <c:v>7206</c:v>
                </c:pt>
                <c:pt idx="78">
                  <c:v>1786</c:v>
                </c:pt>
                <c:pt idx="79">
                  <c:v>4779</c:v>
                </c:pt>
                <c:pt idx="80">
                  <c:v>6256</c:v>
                </c:pt>
                <c:pt idx="81">
                  <c:v>5763</c:v>
                </c:pt>
                <c:pt idx="82">
                  <c:v>2816</c:v>
                </c:pt>
                <c:pt idx="83">
                  <c:v>1775</c:v>
                </c:pt>
                <c:pt idx="84">
                  <c:v>6250</c:v>
                </c:pt>
                <c:pt idx="85">
                  <c:v>6955</c:v>
                </c:pt>
                <c:pt idx="86">
                  <c:v>3107</c:v>
                </c:pt>
                <c:pt idx="87">
                  <c:v>1059</c:v>
                </c:pt>
                <c:pt idx="88">
                  <c:v>2951</c:v>
                </c:pt>
                <c:pt idx="89">
                  <c:v>2530</c:v>
                </c:pt>
                <c:pt idx="90">
                  <c:v>6878</c:v>
                </c:pt>
                <c:pt idx="91">
                  <c:v>5170</c:v>
                </c:pt>
                <c:pt idx="92">
                  <c:v>3895</c:v>
                </c:pt>
                <c:pt idx="93">
                  <c:v>176</c:v>
                </c:pt>
                <c:pt idx="94">
                  <c:v>2464</c:v>
                </c:pt>
                <c:pt idx="95">
                  <c:v>2887</c:v>
                </c:pt>
                <c:pt idx="96">
                  <c:v>-90</c:v>
                </c:pt>
                <c:pt idx="97">
                  <c:v>4982</c:v>
                </c:pt>
                <c:pt idx="98">
                  <c:v>1764</c:v>
                </c:pt>
                <c:pt idx="99">
                  <c:v>-933</c:v>
                </c:pt>
                <c:pt idx="100">
                  <c:v>-607</c:v>
                </c:pt>
                <c:pt idx="101">
                  <c:v>2399</c:v>
                </c:pt>
                <c:pt idx="102">
                  <c:v>6192</c:v>
                </c:pt>
                <c:pt idx="103">
                  <c:v>6103</c:v>
                </c:pt>
                <c:pt idx="104">
                  <c:v>4609</c:v>
                </c:pt>
                <c:pt idx="105">
                  <c:v>5361</c:v>
                </c:pt>
                <c:pt idx="106">
                  <c:v>3261</c:v>
                </c:pt>
                <c:pt idx="107">
                  <c:v>-488</c:v>
                </c:pt>
                <c:pt idx="108">
                  <c:v>106</c:v>
                </c:pt>
                <c:pt idx="109">
                  <c:v>6876</c:v>
                </c:pt>
                <c:pt idx="110">
                  <c:v>6936</c:v>
                </c:pt>
                <c:pt idx="111">
                  <c:v>3023</c:v>
                </c:pt>
                <c:pt idx="112">
                  <c:v>5402</c:v>
                </c:pt>
                <c:pt idx="113">
                  <c:v>3079</c:v>
                </c:pt>
                <c:pt idx="114">
                  <c:v>7064</c:v>
                </c:pt>
                <c:pt idx="115">
                  <c:v>-228</c:v>
                </c:pt>
                <c:pt idx="116">
                  <c:v>2956</c:v>
                </c:pt>
                <c:pt idx="117">
                  <c:v>6183</c:v>
                </c:pt>
                <c:pt idx="118">
                  <c:v>1462</c:v>
                </c:pt>
                <c:pt idx="119">
                  <c:v>-837</c:v>
                </c:pt>
                <c:pt idx="120">
                  <c:v>1938</c:v>
                </c:pt>
                <c:pt idx="121">
                  <c:v>3925</c:v>
                </c:pt>
                <c:pt idx="122">
                  <c:v>2824</c:v>
                </c:pt>
                <c:pt idx="123">
                  <c:v>4311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52B-4378-A759-8F8CEF81B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544431"/>
        <c:axId val="330541935"/>
      </c:scatterChart>
      <c:valAx>
        <c:axId val="3305444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Umsatz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1935"/>
        <c:crosses val="autoZero"/>
        <c:crossBetween val="midCat"/>
        <c:majorUnit val="20000"/>
      </c:valAx>
      <c:valAx>
        <c:axId val="33054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Profit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431"/>
        <c:crosses val="autoZero"/>
        <c:crossBetween val="midCat"/>
        <c:majorUnit val="1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5-453F-A270-8253DCF7E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B19-BBFC-8D7ED605A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8-4972-BA0E-DCF1AF05A5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CE-449A-BEA0-7AF1C04BD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CE-449A-BEA0-7AF1C04BDB43}"/>
              </c:ext>
            </c:extLst>
          </c:dPt>
          <c:cat>
            <c:strRef>
              <c:f>Tabelle1!$A$2:$A$3</c:f>
              <c:strCache>
                <c:ptCount val="2"/>
                <c:pt idx="0">
                  <c:v>Produkt A</c:v>
                </c:pt>
                <c:pt idx="1">
                  <c:v>Rest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E-449A-BEA0-7AF1C04B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600"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42-4467-AB4E-400D44DA4C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42-4467-AB4E-400D44DA4C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742-4467-AB4E-400D44DA4C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742-4467-AB4E-400D44DA4C1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42-4467-AB4E-400D44DA4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EAA-AC03-01E19972E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D-4BD9-87CC-4632E0B42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1-4ED0-893A-F76805890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3-4C54-93AA-E8DC0D72FFA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63-4C54-93AA-E8DC0D72FF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63-4C54-93AA-E8DC0D72FF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63-4C54-93AA-E8DC0D72FF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63-4C54-93AA-E8DC0D72FF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63-4C54-93AA-E8DC0D72FFA6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3-4C54-93AA-E8DC0D72F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29-4524-9D84-D2AF28A4FE1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9-4524-9D84-D2AF28A4FE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29-4524-9D84-D2AF28A4FE15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  <c:pt idx="7">
                  <c:v>2.5</c:v>
                </c:pt>
                <c:pt idx="8">
                  <c:v>3.6</c:v>
                </c:pt>
                <c:pt idx="9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29-4524-9D84-D2AF28A4F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383-830A-226BD6A323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C49-4383-830A-226BD6A323E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49-4383-830A-226BD6A323E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49-4383-830A-226BD6A323E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9-4383-830A-226BD6A323E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C49-4383-830A-226BD6A323EA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49-4383-830A-226BD6A3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DE-4E87-BC96-B320CB2F16E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DE-4E87-BC96-B320CB2F16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DE-4E87-BC96-B320CB2F16E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DDE-4E87-BC96-B320CB2F16E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DE-4E87-BC96-B320CB2F1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AD-4711-B9F2-1683FDFE004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AD-4711-B9F2-1683FDFE004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AD-4711-B9F2-1683FDFE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AD-4711-B9F2-1683FDFE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3E-4B55-89AA-8F9F3326B1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A3E-4B55-89AA-8F9F3326B1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3E-4B55-89AA-8F9F3326B1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A3E-4B55-89AA-8F9F3326B1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3E-4B55-89AA-8F9F3326B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2">
            <cx:spPr>
              <a:solidFill>
                <a:srgbClr val="F24269">
                  <a:lumMod val="75000"/>
                </a:srgbClr>
              </a:solidFill>
            </cx:spPr>
          </cx:dataPt>
          <cx:dataPt idx="3">
            <cx:spPr>
              <a:solidFill>
                <a:srgbClr val="399F31"/>
              </a:solidFill>
            </cx:spPr>
          </cx:dataPt>
          <cx:dataPt idx="4">
            <cx:spPr>
              <a:solidFill>
                <a:srgbClr val="F24269"/>
              </a:solidFill>
            </cx:spPr>
          </cx:dataPt>
          <cx:dataPt idx="6">
            <cx:spPr>
              <a:solidFill>
                <a:srgbClr val="F24269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srgbClr val="77D36F"/>
              </a:solidFill>
            </cx:spPr>
          </cx:dataPt>
          <cx:dataPt idx="8">
            <cx:spPr>
              <a:solidFill>
                <a:srgbClr val="F24269">
                  <a:lumMod val="40000"/>
                  <a:lumOff val="60000"/>
                </a:srgbClr>
              </a:solidFill>
            </cx:spPr>
          </cx:dataPt>
          <cx:dataPt idx="9">
            <cx:spPr>
              <a:solidFill>
                <a:srgbClr val="FF3030">
                  <a:lumMod val="60000"/>
                  <a:lumOff val="40000"/>
                </a:srgbClr>
              </a:solidFill>
            </cx:spPr>
          </cx:dataPt>
          <cx:dataPt idx="10">
            <cx:spPr>
              <a:solidFill>
                <a:srgbClr val="ACFF2B"/>
              </a:solidFill>
            </cx:spPr>
          </cx:dataPt>
          <cx:dataPt idx="12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3">
            <cx:spPr>
              <a:solidFill>
                <a:srgbClr val="77D36F">
                  <a:lumMod val="75000"/>
                </a:srgbClr>
              </a:solidFill>
            </cx:spPr>
          </cx:dataPt>
          <cx:dataPt idx="15">
            <cx:spPr>
              <a:solidFill>
                <a:srgbClr val="F24269">
                  <a:lumMod val="60000"/>
                  <a:lumOff val="40000"/>
                </a:srgbClr>
              </a:solidFill>
            </cx:spPr>
          </cx:dataPt>
          <cx:dataPt idx="16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7">
            <cx:spPr>
              <a:solidFill>
                <a:srgbClr val="ACFF2B">
                  <a:lumMod val="75000"/>
                </a:srgbClr>
              </a:solidFill>
            </cx:spPr>
          </cx:dataPt>
          <cx:dataPt idx="19">
            <cx:spPr>
              <a:solidFill>
                <a:srgbClr val="77D36F">
                  <a:lumMod val="75000"/>
                </a:srgbClr>
              </a:solidFill>
            </cx:spPr>
          </cx:dataPt>
          <cx:dataPt idx="20">
            <cx:spPr>
              <a:solidFill>
                <a:srgbClr val="77D36F">
                  <a:lumMod val="50000"/>
                </a:srgbClr>
              </a:solidFill>
            </cx:spPr>
          </cx:dataPt>
          <cx:dataPt idx="22">
            <cx:spPr>
              <a:solidFill>
                <a:srgbClr val="77D36F">
                  <a:lumMod val="60000"/>
                  <a:lumOff val="40000"/>
                </a:srgbClr>
              </a:solidFill>
            </cx:spPr>
          </cx:dataPt>
          <cx:dataPt idx="23">
            <cx:spPr>
              <a:solidFill>
                <a:srgbClr val="82D77B"/>
              </a:solidFill>
            </cx:spPr>
          </cx:dataPt>
          <cx:dataPt idx="24">
            <cx:spPr>
              <a:solidFill>
                <a:srgbClr val="3BA733"/>
              </a:solidFill>
            </cx:spPr>
          </cx:dataPt>
          <cx:dataLabels pos="inEnd">
            <cx:txPr>
              <a:bodyPr vertOverflow="overflow" horzOverflow="overflow" wrap="square" lIns="0" tIns="0" rIns="0" bIns="0"/>
              <a:lstStyle/>
              <a:p>
                <a:pPr algn="ctr" rtl="0">
                  <a:defRPr sz="1100" b="0" i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11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7">Blatt 8</cx:pt>
          <cx:pt idx="9">Blatt 10</cx:pt>
          <cx:pt idx="10">Blatt 11</cx:pt>
          <cx:pt idx="11">Blatt 12</cx:pt>
          <cx:pt idx="12">Blatt 13</cx:pt>
          <cx:pt idx="13">Blatt 14</cx:pt>
          <cx:pt idx="14">Blatt 15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Blatt 6</cx:pt>
          <cx:pt idx="6">Blatt 7</cx:pt>
          <cx:pt idx="7">Stamm 3</cx:pt>
          <cx:pt idx="8">Blatt 9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Blatt 16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33DB1363-D80D-4768-9430-964F0355F0D4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600" b="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600" b="0" i="0" u="none" strike="noStrike" baseline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>
              <a:noFill/>
            </a:ln>
          </cx:spPr>
          <cx:dataId val="0"/>
          <cx:layoutPr>
            <cx:parentLabelLayout val="overlapping"/>
          </cx:layoutPr>
        </cx:series>
      </cx:plotAreaRegion>
    </cx:plotArea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56DD3-8944-4881-8C62-3B6E8C36E8E5}" type="datetimeFigureOut">
              <a:rPr lang="de-DE" smtClean="0"/>
              <a:t>20.05.22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7E569-8CCF-4CC1-A440-AAE3239D9D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83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F769481-812D-8644-8595-E5601205C6AB}"/>
              </a:ext>
            </a:extLst>
          </p:cNvPr>
          <p:cNvSpPr/>
          <p:nvPr userDrawn="1"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7" name="Graphic 16" descr="Laptop outline">
            <a:extLst>
              <a:ext uri="{FF2B5EF4-FFF2-40B4-BE49-F238E27FC236}">
                <a16:creationId xmlns:a16="http://schemas.microsoft.com/office/drawing/2014/main" id="{6E507EEA-2472-E646-B920-CAC51F8C1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74D060CB-FF77-4248-85D7-FFCDAF30B2EF}"/>
              </a:ext>
            </a:extLst>
          </p:cNvPr>
          <p:cNvSpPr/>
          <p:nvPr userDrawn="1"/>
        </p:nvSpPr>
        <p:spPr>
          <a:xfrm>
            <a:off x="0" y="-1"/>
            <a:ext cx="12191999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phic 13" descr="Chevron arrows with solid fill">
            <a:extLst>
              <a:ext uri="{FF2B5EF4-FFF2-40B4-BE49-F238E27FC236}">
                <a16:creationId xmlns:a16="http://schemas.microsoft.com/office/drawing/2014/main" id="{6386ADCF-80B8-214C-95EC-E92A8E912C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079B67A0-CE9F-C047-BD60-F26DF3FFF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32706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B013CC53-98CD-D64C-8D04-5D7EC1A5B7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" y="4987900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E6F94992-F13B-0647-9E59-35D4A2B7FD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40" y="5591651"/>
            <a:ext cx="12192000" cy="5696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Bildplatzhalter 9">
            <a:extLst>
              <a:ext uri="{FF2B5EF4-FFF2-40B4-BE49-F238E27FC236}">
                <a16:creationId xmlns:a16="http://schemas.microsoft.com/office/drawing/2014/main" id="{9687F60D-1CF0-B14C-A3C9-D80F78D475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22171" y="2079060"/>
            <a:ext cx="1350738" cy="8509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B4D8C29-A6BD-984E-8F9A-6BEF1F3DEC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85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 1 Gui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eck 21">
            <a:extLst>
              <a:ext uri="{FF2B5EF4-FFF2-40B4-BE49-F238E27FC236}">
                <a16:creationId xmlns:a16="http://schemas.microsoft.com/office/drawing/2014/main" id="{25125A0F-6CEA-46B0-AF60-404123B02CA6}"/>
              </a:ext>
            </a:extLst>
          </p:cNvPr>
          <p:cNvSpPr/>
          <p:nvPr/>
        </p:nvSpPr>
        <p:spPr>
          <a:xfrm>
            <a:off x="241300" y="243122"/>
            <a:ext cx="8705976" cy="571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89251F-43D8-4FAA-96CC-9B5CCF91D6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95" y="243123"/>
            <a:ext cx="8705974" cy="571639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</a:lstStyle>
          <a:p>
            <a:r>
              <a:rPr lang="de-DE"/>
              <a:t>Beschreibung | Einheit | Zeitraum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E0A78B1C-D188-4C3D-8850-A3E4EB18DEDA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1CB0823-5855-1643-BE93-13F914677F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76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ABA336-D98E-4780-9342-603E9E529EA0}"/>
              </a:ext>
            </a:extLst>
          </p:cNvPr>
          <p:cNvSpPr txBox="1">
            <a:spLocks/>
          </p:cNvSpPr>
          <p:nvPr userDrawn="1"/>
        </p:nvSpPr>
        <p:spPr>
          <a:xfrm>
            <a:off x="587375" y="1416784"/>
            <a:ext cx="10515600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40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296C-2F3C-4478-B578-434736937B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9415" y="1149018"/>
            <a:ext cx="10965210" cy="53553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E6B94A0-F963-CC4D-8336-17B5EC62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E34D6D7-D3B8-634D-8159-DC66DF02458F}"/>
              </a:ext>
            </a:extLst>
          </p:cNvPr>
          <p:cNvSpPr/>
          <p:nvPr userDrawn="1"/>
        </p:nvSpPr>
        <p:spPr>
          <a:xfrm>
            <a:off x="386653" y="200613"/>
            <a:ext cx="1141869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 err="1"/>
              <a:t>Prototyping</a:t>
            </a:r>
            <a:r>
              <a:rPr lang="de-DE" sz="1600"/>
              <a:t> Workbook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2505EF0-A706-8542-A89A-C25686107E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3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552A69B-0FBE-F64F-AF84-D2647420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D17B151-F669-B34F-8B54-DF08AE0B9845}"/>
              </a:ext>
            </a:extLst>
          </p:cNvPr>
          <p:cNvSpPr/>
          <p:nvPr userDrawn="1"/>
        </p:nvSpPr>
        <p:spPr>
          <a:xfrm>
            <a:off x="386653" y="200613"/>
            <a:ext cx="11418692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 err="1"/>
              <a:t>Prototyping</a:t>
            </a:r>
            <a:r>
              <a:rPr lang="de-DE" sz="1600"/>
              <a:t> Workbook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763EB29-7565-9D42-9FD8-528975FD58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7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1A3DD4-2B7B-4260-A05E-1DB7414AA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5FE69-E5A2-4EBC-94B2-0D387F2B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0620-5961-44B4-A8DD-FE0ECF7A583B}" type="datetimeFigureOut">
              <a:rPr lang="de-DE" smtClean="0"/>
              <a:t>20.05.22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6D8732-CA46-4AF9-8B93-E1FFBB06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74B8FC-D1E8-47B4-8EAC-9BE3D0CD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9861CA1-E5D1-673B-5144-8E3DDB4735B5}"/>
              </a:ext>
            </a:extLst>
          </p:cNvPr>
          <p:cNvGrpSpPr/>
          <p:nvPr userDrawn="1"/>
        </p:nvGrpSpPr>
        <p:grpSpPr>
          <a:xfrm>
            <a:off x="241295" y="243121"/>
            <a:ext cx="11764169" cy="6113230"/>
            <a:chOff x="2311243" y="2466753"/>
            <a:chExt cx="7451358" cy="3849901"/>
          </a:xfrm>
          <a:solidFill>
            <a:schemeClr val="bg2">
              <a:lumMod val="85000"/>
            </a:schemeClr>
          </a:solidFill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6104E67F-2F1F-F872-9C99-8069EA7A1AA1}"/>
                </a:ext>
              </a:extLst>
            </p:cNvPr>
            <p:cNvSpPr/>
            <p:nvPr/>
          </p:nvSpPr>
          <p:spPr>
            <a:xfrm>
              <a:off x="2311247" y="2466753"/>
              <a:ext cx="5514316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E95C2E5C-2FB5-53DB-4183-F5996D0F6C70}"/>
                </a:ext>
              </a:extLst>
            </p:cNvPr>
            <p:cNvSpPr/>
            <p:nvPr/>
          </p:nvSpPr>
          <p:spPr>
            <a:xfrm>
              <a:off x="2311246" y="2979862"/>
              <a:ext cx="5514315" cy="2675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5B5B92A9-9188-6405-5871-9A4AF5DF9EE3}"/>
                </a:ext>
              </a:extLst>
            </p:cNvPr>
            <p:cNvSpPr/>
            <p:nvPr/>
          </p:nvSpPr>
          <p:spPr>
            <a:xfrm>
              <a:off x="8931349" y="2466753"/>
              <a:ext cx="831252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4E9744B-E7DA-E570-CC44-4C41AAEC0D44}"/>
                </a:ext>
              </a:extLst>
            </p:cNvPr>
            <p:cNvSpPr/>
            <p:nvPr/>
          </p:nvSpPr>
          <p:spPr>
            <a:xfrm>
              <a:off x="2311243" y="3383494"/>
              <a:ext cx="7451357" cy="2933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DE63F301-D68A-D7A6-69D8-92A73627DC68}"/>
                </a:ext>
              </a:extLst>
            </p:cNvPr>
            <p:cNvSpPr/>
            <p:nvPr/>
          </p:nvSpPr>
          <p:spPr>
            <a:xfrm>
              <a:off x="8931349" y="2979863"/>
              <a:ext cx="831252" cy="267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itel 1">
            <a:extLst>
              <a:ext uri="{FF2B5EF4-FFF2-40B4-BE49-F238E27FC236}">
                <a16:creationId xmlns:a16="http://schemas.microsoft.com/office/drawing/2014/main" id="{71F165D5-420F-7BBF-963F-8EDD1F391E88}"/>
              </a:ext>
            </a:extLst>
          </p:cNvPr>
          <p:cNvSpPr txBox="1">
            <a:spLocks/>
          </p:cNvSpPr>
          <p:nvPr userDrawn="1"/>
        </p:nvSpPr>
        <p:spPr>
          <a:xfrm>
            <a:off x="241295" y="243123"/>
            <a:ext cx="8705974" cy="5716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Beschreibung | Einheit | Zeitraum | Zeitstempel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89A1A0AF-F9C6-2240-7A17-806585AFFC69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15" name="Bildplatzhalter 30">
            <a:extLst>
              <a:ext uri="{FF2B5EF4-FFF2-40B4-BE49-F238E27FC236}">
                <a16:creationId xmlns:a16="http://schemas.microsoft.com/office/drawing/2014/main" id="{DA96C4CC-C67A-FCD5-967B-9FEFBE4F39E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16" name="Bildplatzhalter 30">
            <a:extLst>
              <a:ext uri="{FF2B5EF4-FFF2-40B4-BE49-F238E27FC236}">
                <a16:creationId xmlns:a16="http://schemas.microsoft.com/office/drawing/2014/main" id="{6B6782BD-E808-B905-CE45-5C289BD1341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7" name="Bildplatzhalter 30">
            <a:extLst>
              <a:ext uri="{FF2B5EF4-FFF2-40B4-BE49-F238E27FC236}">
                <a16:creationId xmlns:a16="http://schemas.microsoft.com/office/drawing/2014/main" id="{FB610014-979B-CBA0-ACFC-12045FD2F86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8" name="Bildplatzhalter 30">
            <a:extLst>
              <a:ext uri="{FF2B5EF4-FFF2-40B4-BE49-F238E27FC236}">
                <a16:creationId xmlns:a16="http://schemas.microsoft.com/office/drawing/2014/main" id="{591882C6-1881-1E91-4866-4FB1A280B70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F043B256-8DCE-F177-F585-4309507A9A3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dirty="0" err="1"/>
              <a:t>Breadcrumb</a:t>
            </a:r>
            <a:r>
              <a:rPr lang="de-DE" dirty="0"/>
              <a:t> 1 &gt; </a:t>
            </a:r>
            <a:r>
              <a:rPr lang="de-DE" dirty="0" err="1"/>
              <a:t>Breadcrumb</a:t>
            </a:r>
            <a:r>
              <a:rPr lang="de-DE" dirty="0"/>
              <a:t> 2 &gt; </a:t>
            </a:r>
            <a:r>
              <a:rPr lang="de-DE" dirty="0" err="1"/>
              <a:t>Breadcrumb</a:t>
            </a:r>
            <a:r>
              <a:rPr lang="de-DE" dirty="0"/>
              <a:t> 3 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02059DBD-5762-C68E-09A4-D787C77A66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8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1A3DD4-2B7B-4260-A05E-1DB7414AA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5FE69-E5A2-4EBC-94B2-0D387F2B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0620-5961-44B4-A8DD-FE0ECF7A583B}" type="datetimeFigureOut">
              <a:rPr lang="de-DE" smtClean="0"/>
              <a:t>20.05.22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6D8732-CA46-4AF9-8B93-E1FFBB06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74B8FC-D1E8-47B4-8EAC-9BE3D0CD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9861CA1-E5D1-673B-5144-8E3DDB4735B5}"/>
              </a:ext>
            </a:extLst>
          </p:cNvPr>
          <p:cNvGrpSpPr/>
          <p:nvPr userDrawn="1"/>
        </p:nvGrpSpPr>
        <p:grpSpPr>
          <a:xfrm>
            <a:off x="241295" y="243121"/>
            <a:ext cx="11764169" cy="6113230"/>
            <a:chOff x="2311243" y="2466753"/>
            <a:chExt cx="7451358" cy="3849901"/>
          </a:xfrm>
          <a:solidFill>
            <a:schemeClr val="bg2">
              <a:lumMod val="85000"/>
            </a:schemeClr>
          </a:solidFill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6104E67F-2F1F-F872-9C99-8069EA7A1AA1}"/>
                </a:ext>
              </a:extLst>
            </p:cNvPr>
            <p:cNvSpPr/>
            <p:nvPr/>
          </p:nvSpPr>
          <p:spPr>
            <a:xfrm>
              <a:off x="2311247" y="2466753"/>
              <a:ext cx="5514316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E95C2E5C-2FB5-53DB-4183-F5996D0F6C70}"/>
                </a:ext>
              </a:extLst>
            </p:cNvPr>
            <p:cNvSpPr/>
            <p:nvPr/>
          </p:nvSpPr>
          <p:spPr>
            <a:xfrm>
              <a:off x="2311246" y="2979862"/>
              <a:ext cx="5514315" cy="2675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5B5B92A9-9188-6405-5871-9A4AF5DF9EE3}"/>
                </a:ext>
              </a:extLst>
            </p:cNvPr>
            <p:cNvSpPr/>
            <p:nvPr/>
          </p:nvSpPr>
          <p:spPr>
            <a:xfrm>
              <a:off x="8931349" y="2466753"/>
              <a:ext cx="831252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4E9744B-E7DA-E570-CC44-4C41AAEC0D44}"/>
                </a:ext>
              </a:extLst>
            </p:cNvPr>
            <p:cNvSpPr/>
            <p:nvPr/>
          </p:nvSpPr>
          <p:spPr>
            <a:xfrm>
              <a:off x="2311243" y="3383494"/>
              <a:ext cx="7451357" cy="2933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DE63F301-D68A-D7A6-69D8-92A73627DC68}"/>
                </a:ext>
              </a:extLst>
            </p:cNvPr>
            <p:cNvSpPr/>
            <p:nvPr/>
          </p:nvSpPr>
          <p:spPr>
            <a:xfrm>
              <a:off x="8931349" y="2979863"/>
              <a:ext cx="831252" cy="267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itel 1">
            <a:extLst>
              <a:ext uri="{FF2B5EF4-FFF2-40B4-BE49-F238E27FC236}">
                <a16:creationId xmlns:a16="http://schemas.microsoft.com/office/drawing/2014/main" id="{71F165D5-420F-7BBF-963F-8EDD1F391E88}"/>
              </a:ext>
            </a:extLst>
          </p:cNvPr>
          <p:cNvSpPr txBox="1">
            <a:spLocks/>
          </p:cNvSpPr>
          <p:nvPr userDrawn="1"/>
        </p:nvSpPr>
        <p:spPr>
          <a:xfrm>
            <a:off x="241295" y="243123"/>
            <a:ext cx="8705974" cy="5716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Beschreibung | Einheit | Zeitraum | Zeitstempel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89A1A0AF-F9C6-2240-7A17-806585AFFC69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15" name="Bildplatzhalter 30">
            <a:extLst>
              <a:ext uri="{FF2B5EF4-FFF2-40B4-BE49-F238E27FC236}">
                <a16:creationId xmlns:a16="http://schemas.microsoft.com/office/drawing/2014/main" id="{DA96C4CC-C67A-FCD5-967B-9FEFBE4F39E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16" name="Bildplatzhalter 30">
            <a:extLst>
              <a:ext uri="{FF2B5EF4-FFF2-40B4-BE49-F238E27FC236}">
                <a16:creationId xmlns:a16="http://schemas.microsoft.com/office/drawing/2014/main" id="{6B6782BD-E808-B905-CE45-5C289BD1341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7" name="Bildplatzhalter 30">
            <a:extLst>
              <a:ext uri="{FF2B5EF4-FFF2-40B4-BE49-F238E27FC236}">
                <a16:creationId xmlns:a16="http://schemas.microsoft.com/office/drawing/2014/main" id="{FB610014-979B-CBA0-ACFC-12045FD2F86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8" name="Bildplatzhalter 30">
            <a:extLst>
              <a:ext uri="{FF2B5EF4-FFF2-40B4-BE49-F238E27FC236}">
                <a16:creationId xmlns:a16="http://schemas.microsoft.com/office/drawing/2014/main" id="{591882C6-1881-1E91-4866-4FB1A280B70B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F043B256-8DCE-F177-F585-4309507A9A3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err="1"/>
              <a:t>Breadcrumb</a:t>
            </a:r>
            <a:r>
              <a:rPr lang="de-DE"/>
              <a:t> 1 &gt; </a:t>
            </a:r>
            <a:r>
              <a:rPr lang="de-DE" err="1"/>
              <a:t>Breadcrumb</a:t>
            </a:r>
            <a:r>
              <a:rPr lang="de-DE"/>
              <a:t> 2 &gt; </a:t>
            </a:r>
            <a:r>
              <a:rPr lang="de-DE" err="1"/>
              <a:t>Breadcrumb</a:t>
            </a:r>
            <a:r>
              <a:rPr lang="de-DE"/>
              <a:t> 3 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02059DBD-5762-C68E-09A4-D787C77A66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24DD78B0-FA42-6037-5D0E-9C31D1A8419A}"/>
              </a:ext>
            </a:extLst>
          </p:cNvPr>
          <p:cNvSpPr/>
          <p:nvPr userDrawn="1"/>
        </p:nvSpPr>
        <p:spPr>
          <a:xfrm>
            <a:off x="9163985" y="243120"/>
            <a:ext cx="1312377" cy="122109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54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8D7775-C539-4B16-A3BD-8F895EDA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7443C-6FB6-440C-8D47-06899D49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B371C7-7A52-4B97-821D-E4DA74DA4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0620-5961-44B4-A8DD-FE0ECF7A583B}" type="datetimeFigureOut">
              <a:rPr lang="de-DE" smtClean="0"/>
              <a:t>20.05.22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B96E85-13AF-4A7D-ADBF-1AFA7691D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A5590-6DE0-48AB-8028-3BA0DA374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84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64" r:id="rId3"/>
    <p:sldLayoutId id="2147483665" r:id="rId4"/>
    <p:sldLayoutId id="2147483668" r:id="rId5"/>
    <p:sldLayoutId id="214748366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png"/><Relationship Id="rId4" Type="http://schemas.microsoft.com/office/2014/relationships/chartEx" Target="../charts/chartEx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0.xml"/><Relationship Id="rId3" Type="http://schemas.openxmlformats.org/officeDocument/2006/relationships/chart" Target="../charts/chart27.xml"/><Relationship Id="rId7" Type="http://schemas.openxmlformats.org/officeDocument/2006/relationships/chart" Target="../charts/chart29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5" Type="http://schemas.microsoft.com/office/2014/relationships/chartEx" Target="../charts/chartEx3.xml"/><Relationship Id="rId10" Type="http://schemas.openxmlformats.org/officeDocument/2006/relationships/chart" Target="../charts/chart32.xml"/><Relationship Id="rId4" Type="http://schemas.openxmlformats.org/officeDocument/2006/relationships/chart" Target="../charts/chart28.xml"/><Relationship Id="rId9" Type="http://schemas.openxmlformats.org/officeDocument/2006/relationships/chart" Target="../charts/char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chart" Target="../charts/chart12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chart" Target="../charts/chart14.xml"/><Relationship Id="rId7" Type="http://schemas.openxmlformats.org/officeDocument/2006/relationships/chart" Target="../charts/chart18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Relationship Id="rId9" Type="http://schemas.openxmlformats.org/officeDocument/2006/relationships/chart" Target="../charts/char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7D611E6-3988-7643-B305-05C394039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PROTOTYPING WORKBOOK</a:t>
            </a:r>
          </a:p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6262EAD-F743-C043-8EC2-F6737ADA2B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2000"/>
              <a:t>Eine praktische Vorlage zum Prototypen </a:t>
            </a:r>
            <a:br>
              <a:rPr lang="de-DE" sz="2000"/>
            </a:br>
            <a:r>
              <a:rPr lang="de-DE" sz="2000"/>
              <a:t>von Dashboards in PowerPoint.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C2DC4-5088-8043-8EA5-0AF68D30EA05}"/>
              </a:ext>
            </a:extLst>
          </p:cNvPr>
          <p:cNvSpPr/>
          <p:nvPr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11" name="Graphic 16" descr="Laptop outline">
            <a:extLst>
              <a:ext uri="{FF2B5EF4-FFF2-40B4-BE49-F238E27FC236}">
                <a16:creationId xmlns:a16="http://schemas.microsoft.com/office/drawing/2014/main" id="{67F64517-A54C-4D48-922A-C0C664165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159BCE42-2F66-374E-8135-C2BE37880EA3}"/>
              </a:ext>
            </a:extLst>
          </p:cNvPr>
          <p:cNvSpPr/>
          <p:nvPr/>
        </p:nvSpPr>
        <p:spPr>
          <a:xfrm>
            <a:off x="0" y="-1"/>
            <a:ext cx="12192000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phic 13" descr="Chevron arrows with solid fill">
            <a:extLst>
              <a:ext uri="{FF2B5EF4-FFF2-40B4-BE49-F238E27FC236}">
                <a16:creationId xmlns:a16="http://schemas.microsoft.com/office/drawing/2014/main" id="{47EDC46D-FF4E-D04E-B279-1CE61C10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pic>
        <p:nvPicPr>
          <p:cNvPr id="17" name="Grafik 16" descr="Puzzleteile mit einfarbiger Füllung">
            <a:extLst>
              <a:ext uri="{FF2B5EF4-FFF2-40B4-BE49-F238E27FC236}">
                <a16:creationId xmlns:a16="http://schemas.microsoft.com/office/drawing/2014/main" id="{63DB01DF-08FA-8847-974A-312DF019ED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88423" y="2043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6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59507419"/>
                  </p:ext>
                </p:extLst>
              </p:nvPr>
            </p:nvGraphicFramePr>
            <p:xfrm>
              <a:off x="480650" y="1736414"/>
              <a:ext cx="6604091" cy="41767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650" y="1736414"/>
                <a:ext cx="6604091" cy="41767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553846668"/>
                  </p:ext>
                </p:extLst>
              </p:nvPr>
            </p:nvGraphicFramePr>
            <p:xfrm>
              <a:off x="7583850" y="1736412"/>
              <a:ext cx="4127500" cy="41767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83850" y="1736412"/>
                <a:ext cx="4127500" cy="4176713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itel 24">
            <a:extLst>
              <a:ext uri="{FF2B5EF4-FFF2-40B4-BE49-F238E27FC236}">
                <a16:creationId xmlns:a16="http://schemas.microsoft.com/office/drawing/2014/main" id="{2092480A-D680-5740-A179-ED04F277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Zusammensetzung</a:t>
            </a:r>
          </a:p>
        </p:txBody>
      </p:sp>
    </p:spTree>
    <p:extLst>
      <p:ext uri="{BB962C8B-B14F-4D97-AF65-F5344CB8AC3E}">
        <p14:creationId xmlns:p14="http://schemas.microsoft.com/office/powerpoint/2010/main" val="3858646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16">
            <a:extLst>
              <a:ext uri="{FF2B5EF4-FFF2-40B4-BE49-F238E27FC236}">
                <a16:creationId xmlns:a16="http://schemas.microsoft.com/office/drawing/2014/main" id="{A6125A63-5FC3-4C93-BAF4-0DA770AB0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978181"/>
              </p:ext>
            </p:extLst>
          </p:nvPr>
        </p:nvGraphicFramePr>
        <p:xfrm>
          <a:off x="564337" y="1644577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EF05037E-E6FC-4468-8B37-77BC7B42B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700218"/>
              </p:ext>
            </p:extLst>
          </p:nvPr>
        </p:nvGraphicFramePr>
        <p:xfrm>
          <a:off x="557251" y="274447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16">
            <a:extLst>
              <a:ext uri="{FF2B5EF4-FFF2-40B4-BE49-F238E27FC236}">
                <a16:creationId xmlns:a16="http://schemas.microsoft.com/office/drawing/2014/main" id="{980CED80-2071-4EF1-A212-9D87E6106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7908752"/>
              </p:ext>
            </p:extLst>
          </p:nvPr>
        </p:nvGraphicFramePr>
        <p:xfrm>
          <a:off x="557250" y="383515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116668862"/>
                  </p:ext>
                </p:extLst>
              </p:nvPr>
            </p:nvGraphicFramePr>
            <p:xfrm>
              <a:off x="2613857" y="1644577"/>
              <a:ext cx="1312377" cy="9966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13857" y="1644577"/>
                <a:ext cx="1312377" cy="99664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CC814EE-023B-4EC8-98BA-DD3F7F51C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482907"/>
              </p:ext>
            </p:extLst>
          </p:nvPr>
        </p:nvGraphicFramePr>
        <p:xfrm>
          <a:off x="4663377" y="1644577"/>
          <a:ext cx="1312377" cy="98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BDAAD8-0C7F-4B2D-9E19-5768F8BEB8C0}"/>
              </a:ext>
            </a:extLst>
          </p:cNvPr>
          <p:cNvGrpSpPr/>
          <p:nvPr/>
        </p:nvGrpSpPr>
        <p:grpSpPr>
          <a:xfrm>
            <a:off x="6411397" y="1657105"/>
            <a:ext cx="1312377" cy="971587"/>
            <a:chOff x="5024465" y="3835819"/>
            <a:chExt cx="2768194" cy="1454368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7D91C629-8A87-4073-9241-281670A92684}"/>
                </a:ext>
              </a:extLst>
            </p:cNvPr>
            <p:cNvSpPr/>
            <p:nvPr/>
          </p:nvSpPr>
          <p:spPr>
            <a:xfrm>
              <a:off x="5024465" y="3835819"/>
              <a:ext cx="2768194" cy="1454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  <a:r>
                <a:rPr lang="de-DE" sz="120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3F9C1747-2881-4BD3-906A-E30D4F5B392F}"/>
                </a:ext>
              </a:extLst>
            </p:cNvPr>
            <p:cNvSpPr txBox="1"/>
            <p:nvPr/>
          </p:nvSpPr>
          <p:spPr>
            <a:xfrm>
              <a:off x="5265712" y="4347139"/>
              <a:ext cx="2376993" cy="64499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8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2800">
                  <a:solidFill>
                    <a:schemeClr val="accent4"/>
                  </a:solidFill>
                  <a:cs typeface="Arial" panose="020B0604020202020204" pitchFamily="34" charset="0"/>
                </a:rPr>
                <a:t>+</a:t>
              </a:r>
              <a:r>
                <a:rPr lang="de-DE" sz="28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8,3</a:t>
              </a:r>
              <a:r>
                <a:rPr lang="de-DE">
                  <a:solidFill>
                    <a:schemeClr val="accent4"/>
                  </a:solidFill>
                  <a:cs typeface="Arial" panose="020B0604020202020204" pitchFamily="34" charset="0"/>
                </a:rPr>
                <a:t>%</a:t>
              </a:r>
            </a:p>
          </p:txBody>
        </p:sp>
      </p:grpSp>
      <p:graphicFrame>
        <p:nvGraphicFramePr>
          <p:cNvPr id="13" name="Diagramm 16">
            <a:extLst>
              <a:ext uri="{FF2B5EF4-FFF2-40B4-BE49-F238E27FC236}">
                <a16:creationId xmlns:a16="http://schemas.microsoft.com/office/drawing/2014/main" id="{E4118690-DA77-4BF3-91D0-C4BD499287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762302"/>
              </p:ext>
            </p:extLst>
          </p:nvPr>
        </p:nvGraphicFramePr>
        <p:xfrm>
          <a:off x="8526931" y="1652112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Diagramm 16">
            <a:extLst>
              <a:ext uri="{FF2B5EF4-FFF2-40B4-BE49-F238E27FC236}">
                <a16:creationId xmlns:a16="http://schemas.microsoft.com/office/drawing/2014/main" id="{49D701FF-B4E6-4660-9F76-01756066D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722845"/>
              </p:ext>
            </p:extLst>
          </p:nvPr>
        </p:nvGraphicFramePr>
        <p:xfrm>
          <a:off x="8519845" y="2641222"/>
          <a:ext cx="1312377" cy="194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Diagramm 16">
            <a:extLst>
              <a:ext uri="{FF2B5EF4-FFF2-40B4-BE49-F238E27FC236}">
                <a16:creationId xmlns:a16="http://schemas.microsoft.com/office/drawing/2014/main" id="{56996738-F15F-4523-B6D8-25461A00B5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8910573"/>
              </p:ext>
            </p:extLst>
          </p:nvPr>
        </p:nvGraphicFramePr>
        <p:xfrm>
          <a:off x="8526931" y="4467318"/>
          <a:ext cx="1312377" cy="1612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4" name="Titel 33">
            <a:extLst>
              <a:ext uri="{FF2B5EF4-FFF2-40B4-BE49-F238E27FC236}">
                <a16:creationId xmlns:a16="http://schemas.microsoft.com/office/drawing/2014/main" id="{2EC40D88-1CE4-F94D-9D41-68E827D17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Visuelle Filter</a:t>
            </a:r>
          </a:p>
        </p:txBody>
      </p:sp>
    </p:spTree>
    <p:extLst>
      <p:ext uri="{BB962C8B-B14F-4D97-AF65-F5344CB8AC3E}">
        <p14:creationId xmlns:p14="http://schemas.microsoft.com/office/powerpoint/2010/main" val="90025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B1B7428-D7D3-27A8-88C9-02168BA7403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0969FD72-B701-C2FC-C326-3AAB20F9AF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B03946E8-5CF2-393F-506B-28E8D35EEEA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9D5ED2E5-69D1-0C8E-CF34-F899701A176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A33FD0FA-8BBB-206F-643D-371A8DCE8B5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669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9C94C50-E416-B127-C80F-65028C983F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DDA6DD2-C831-2A7E-B21F-740FA341CF3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146BF3A9-9ED6-1C3C-FE0D-A3711FE186C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9E141C80-4F0E-41B4-E7EC-DEC95567815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0959A88-0978-F6DB-ED7B-952B981CFFB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02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B5D1B7C5-3736-E948-8A3A-EFA10E11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Strukturdiagramme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31C2FB-496D-4FAB-87D9-CC74A7E59E3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27138" y="1149350"/>
            <a:ext cx="10964862" cy="534988"/>
          </a:xfrm>
        </p:spPr>
        <p:txBody>
          <a:bodyPr>
            <a:normAutofit/>
          </a:bodyPr>
          <a:lstStyle/>
          <a:p>
            <a:r>
              <a:rPr lang="de-DE" sz="1800" err="1"/>
              <a:t>Guided</a:t>
            </a:r>
            <a:r>
              <a:rPr lang="de-DE" sz="1800"/>
              <a:t> Dashboard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4C75176-6971-4420-8A29-A0B6E5EBAA0B}"/>
              </a:ext>
            </a:extLst>
          </p:cNvPr>
          <p:cNvGrpSpPr/>
          <p:nvPr/>
        </p:nvGrpSpPr>
        <p:grpSpPr>
          <a:xfrm>
            <a:off x="6207512" y="1644577"/>
            <a:ext cx="5288800" cy="2124000"/>
            <a:chOff x="6611258" y="2279648"/>
            <a:chExt cx="5004000" cy="2124000"/>
          </a:xfrm>
        </p:grpSpPr>
        <p:graphicFrame>
          <p:nvGraphicFramePr>
            <p:cNvPr id="14" name="Diagramm 13">
              <a:extLst>
                <a:ext uri="{FF2B5EF4-FFF2-40B4-BE49-F238E27FC236}">
                  <a16:creationId xmlns:a16="http://schemas.microsoft.com/office/drawing/2014/main" id="{BAA04D80-D326-4429-AC6F-CD5A6AF37E2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956552460"/>
                </p:ext>
              </p:extLst>
            </p:nvPr>
          </p:nvGraphicFramePr>
          <p:xfrm>
            <a:off x="854382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Diagramm 51">
              <a:extLst>
                <a:ext uri="{FF2B5EF4-FFF2-40B4-BE49-F238E27FC236}">
                  <a16:creationId xmlns:a16="http://schemas.microsoft.com/office/drawing/2014/main" id="{C7C71D28-F32B-4C85-AEAD-EE886B2D302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62307772"/>
                </p:ext>
              </p:extLst>
            </p:nvPr>
          </p:nvGraphicFramePr>
          <p:xfrm>
            <a:off x="6611258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7" name="Diagramm 16">
              <a:extLst>
                <a:ext uri="{FF2B5EF4-FFF2-40B4-BE49-F238E27FC236}">
                  <a16:creationId xmlns:a16="http://schemas.microsoft.com/office/drawing/2014/main" id="{365CF4CE-2135-42B3-979C-5975F4107AF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33933639"/>
                </p:ext>
              </p:extLst>
            </p:nvPr>
          </p:nvGraphicFramePr>
          <p:xfrm>
            <a:off x="1009300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49D6B06-6BBF-47C3-9682-F0DAF3736DB5}"/>
              </a:ext>
            </a:extLst>
          </p:cNvPr>
          <p:cNvGrpSpPr/>
          <p:nvPr/>
        </p:nvGrpSpPr>
        <p:grpSpPr>
          <a:xfrm>
            <a:off x="6207512" y="3880961"/>
            <a:ext cx="5281705" cy="2124000"/>
            <a:chOff x="6604163" y="4516032"/>
            <a:chExt cx="5004000" cy="2124000"/>
          </a:xfrm>
        </p:grpSpPr>
        <p:graphicFrame>
          <p:nvGraphicFramePr>
            <p:cNvPr id="18" name="Diagramm 17">
              <a:extLst>
                <a:ext uri="{FF2B5EF4-FFF2-40B4-BE49-F238E27FC236}">
                  <a16:creationId xmlns:a16="http://schemas.microsoft.com/office/drawing/2014/main" id="{5D1658D6-F726-4830-88F9-0C2E6102BF7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33005384"/>
                </p:ext>
              </p:extLst>
            </p:nvPr>
          </p:nvGraphicFramePr>
          <p:xfrm>
            <a:off x="853672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9" name="Diagramm 51">
              <a:extLst>
                <a:ext uri="{FF2B5EF4-FFF2-40B4-BE49-F238E27FC236}">
                  <a16:creationId xmlns:a16="http://schemas.microsoft.com/office/drawing/2014/main" id="{592C3E63-5DC1-4871-A558-E338F415EF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11926653"/>
                </p:ext>
              </p:extLst>
            </p:nvPr>
          </p:nvGraphicFramePr>
          <p:xfrm>
            <a:off x="6604163" y="4516032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0" name="Diagramm 19">
              <a:extLst>
                <a:ext uri="{FF2B5EF4-FFF2-40B4-BE49-F238E27FC236}">
                  <a16:creationId xmlns:a16="http://schemas.microsoft.com/office/drawing/2014/main" id="{9B9ED3C1-14E4-4FA1-9117-A521D451F1D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29148660"/>
                </p:ext>
              </p:extLst>
            </p:nvPr>
          </p:nvGraphicFramePr>
          <p:xfrm>
            <a:off x="1008590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D6535CE-6A61-4623-9B6D-F6FB02CDE3F6}"/>
              </a:ext>
            </a:extLst>
          </p:cNvPr>
          <p:cNvGrpSpPr/>
          <p:nvPr/>
        </p:nvGrpSpPr>
        <p:grpSpPr>
          <a:xfrm>
            <a:off x="470718" y="3873866"/>
            <a:ext cx="5004000" cy="2124000"/>
            <a:chOff x="589664" y="4508937"/>
            <a:chExt cx="5004000" cy="2124000"/>
          </a:xfrm>
        </p:grpSpPr>
        <p:graphicFrame>
          <p:nvGraphicFramePr>
            <p:cNvPr id="21" name="Diagramm 20">
              <a:extLst>
                <a:ext uri="{FF2B5EF4-FFF2-40B4-BE49-F238E27FC236}">
                  <a16:creationId xmlns:a16="http://schemas.microsoft.com/office/drawing/2014/main" id="{21E6A747-B081-41EB-95C7-5E9947B8805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4039501"/>
                </p:ext>
              </p:extLst>
            </p:nvPr>
          </p:nvGraphicFramePr>
          <p:xfrm>
            <a:off x="252222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2" name="Diagramm 51">
              <a:extLst>
                <a:ext uri="{FF2B5EF4-FFF2-40B4-BE49-F238E27FC236}">
                  <a16:creationId xmlns:a16="http://schemas.microsoft.com/office/drawing/2014/main" id="{C3F2342F-3AD1-44B1-B5F7-3C511000324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28214137"/>
                </p:ext>
              </p:extLst>
            </p:nvPr>
          </p:nvGraphicFramePr>
          <p:xfrm>
            <a:off x="589664" y="4508937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3" name="Diagramm 22">
              <a:extLst>
                <a:ext uri="{FF2B5EF4-FFF2-40B4-BE49-F238E27FC236}">
                  <a16:creationId xmlns:a16="http://schemas.microsoft.com/office/drawing/2014/main" id="{4B6563A3-0218-47D0-B1CB-BE032B4FBCE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55011799"/>
                </p:ext>
              </p:extLst>
            </p:nvPr>
          </p:nvGraphicFramePr>
          <p:xfrm>
            <a:off x="407140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1478E38-2A55-4BE1-AD22-A87D615E4F67}"/>
              </a:ext>
            </a:extLst>
          </p:cNvPr>
          <p:cNvGrpSpPr/>
          <p:nvPr/>
        </p:nvGrpSpPr>
        <p:grpSpPr>
          <a:xfrm>
            <a:off x="474256" y="1644577"/>
            <a:ext cx="5004000" cy="2124000"/>
            <a:chOff x="593202" y="2279648"/>
            <a:chExt cx="5004000" cy="2124000"/>
          </a:xfrm>
        </p:grpSpPr>
        <p:graphicFrame>
          <p:nvGraphicFramePr>
            <p:cNvPr id="24" name="Diagramm 23">
              <a:extLst>
                <a:ext uri="{FF2B5EF4-FFF2-40B4-BE49-F238E27FC236}">
                  <a16:creationId xmlns:a16="http://schemas.microsoft.com/office/drawing/2014/main" id="{8480B022-74AF-4B92-B673-A87826C55B8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10857318"/>
                </p:ext>
              </p:extLst>
            </p:nvPr>
          </p:nvGraphicFramePr>
          <p:xfrm>
            <a:off x="252576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5" name="Diagramm 51">
              <a:extLst>
                <a:ext uri="{FF2B5EF4-FFF2-40B4-BE49-F238E27FC236}">
                  <a16:creationId xmlns:a16="http://schemas.microsoft.com/office/drawing/2014/main" id="{9B35F146-EF93-4128-B5BC-9ADC0A348F9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99864467"/>
                </p:ext>
              </p:extLst>
            </p:nvPr>
          </p:nvGraphicFramePr>
          <p:xfrm>
            <a:off x="593202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6" name="Diagramm 25">
              <a:extLst>
                <a:ext uri="{FF2B5EF4-FFF2-40B4-BE49-F238E27FC236}">
                  <a16:creationId xmlns:a16="http://schemas.microsoft.com/office/drawing/2014/main" id="{ED976501-0E34-46A4-A2D8-9463493B141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63010738"/>
                </p:ext>
              </p:extLst>
            </p:nvPr>
          </p:nvGraphicFramePr>
          <p:xfrm>
            <a:off x="407494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86975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6D42EB8C-BDEC-4097-9BB9-B5AF0A34F998}"/>
              </a:ext>
            </a:extLst>
          </p:cNvPr>
          <p:cNvGrpSpPr/>
          <p:nvPr/>
        </p:nvGrpSpPr>
        <p:grpSpPr>
          <a:xfrm>
            <a:off x="6379895" y="3884506"/>
            <a:ext cx="5016922" cy="2124000"/>
            <a:chOff x="6587703" y="4519402"/>
            <a:chExt cx="5016922" cy="2124000"/>
          </a:xfrm>
        </p:grpSpPr>
        <p:graphicFrame>
          <p:nvGraphicFramePr>
            <p:cNvPr id="5" name="Diagramm 15">
              <a:extLst>
                <a:ext uri="{FF2B5EF4-FFF2-40B4-BE49-F238E27FC236}">
                  <a16:creationId xmlns:a16="http://schemas.microsoft.com/office/drawing/2014/main" id="{75ACB1F7-4AB0-484D-9476-C7CB26F628A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33533824"/>
                </p:ext>
              </p:extLst>
            </p:nvPr>
          </p:nvGraphicFramePr>
          <p:xfrm>
            <a:off x="6587703" y="4519402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Diagramm 16">
              <a:extLst>
                <a:ext uri="{FF2B5EF4-FFF2-40B4-BE49-F238E27FC236}">
                  <a16:creationId xmlns:a16="http://schemas.microsoft.com/office/drawing/2014/main" id="{83D21DB6-E82B-4316-BA56-577E549FC62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73746091"/>
                </p:ext>
              </p:extLst>
            </p:nvPr>
          </p:nvGraphicFramePr>
          <p:xfrm>
            <a:off x="6587703" y="5646758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F3A2DD9-BD83-47C3-AC9C-F9F7D1137E6D}"/>
              </a:ext>
            </a:extLst>
          </p:cNvPr>
          <p:cNvGrpSpPr/>
          <p:nvPr/>
        </p:nvGrpSpPr>
        <p:grpSpPr>
          <a:xfrm>
            <a:off x="6379895" y="1644577"/>
            <a:ext cx="5016922" cy="2124000"/>
            <a:chOff x="6587703" y="2279473"/>
            <a:chExt cx="5016922" cy="2124000"/>
          </a:xfrm>
        </p:grpSpPr>
        <p:graphicFrame>
          <p:nvGraphicFramePr>
            <p:cNvPr id="9" name="Diagramm 15">
              <a:extLst>
                <a:ext uri="{FF2B5EF4-FFF2-40B4-BE49-F238E27FC236}">
                  <a16:creationId xmlns:a16="http://schemas.microsoft.com/office/drawing/2014/main" id="{F7DCA828-DF6E-4570-83CD-6FE56D72F4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4440554"/>
                </p:ext>
              </p:extLst>
            </p:nvPr>
          </p:nvGraphicFramePr>
          <p:xfrm>
            <a:off x="6587703" y="227947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0" name="Diagramm 16">
              <a:extLst>
                <a:ext uri="{FF2B5EF4-FFF2-40B4-BE49-F238E27FC236}">
                  <a16:creationId xmlns:a16="http://schemas.microsoft.com/office/drawing/2014/main" id="{4B7729D4-AFEF-402B-A8BB-B0EA8131FFD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0362257"/>
                </p:ext>
              </p:extLst>
            </p:nvPr>
          </p:nvGraphicFramePr>
          <p:xfrm>
            <a:off x="6587703" y="3406829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9CC1DBA-1BA0-4CA9-A601-35581CD12F74}"/>
              </a:ext>
            </a:extLst>
          </p:cNvPr>
          <p:cNvGrpSpPr/>
          <p:nvPr/>
        </p:nvGrpSpPr>
        <p:grpSpPr>
          <a:xfrm>
            <a:off x="386653" y="3877411"/>
            <a:ext cx="5016922" cy="2124000"/>
            <a:chOff x="594461" y="4512307"/>
            <a:chExt cx="5016922" cy="2124000"/>
          </a:xfrm>
        </p:grpSpPr>
        <p:graphicFrame>
          <p:nvGraphicFramePr>
            <p:cNvPr id="11" name="Diagramm 15">
              <a:extLst>
                <a:ext uri="{FF2B5EF4-FFF2-40B4-BE49-F238E27FC236}">
                  <a16:creationId xmlns:a16="http://schemas.microsoft.com/office/drawing/2014/main" id="{53A4BA97-006C-4DAA-92DA-921FD651694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84329417"/>
                </p:ext>
              </p:extLst>
            </p:nvPr>
          </p:nvGraphicFramePr>
          <p:xfrm>
            <a:off x="594461" y="4512307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2" name="Diagramm 16">
              <a:extLst>
                <a:ext uri="{FF2B5EF4-FFF2-40B4-BE49-F238E27FC236}">
                  <a16:creationId xmlns:a16="http://schemas.microsoft.com/office/drawing/2014/main" id="{5BB70E04-125D-49AB-936D-478BCEB740A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16797578"/>
                </p:ext>
              </p:extLst>
            </p:nvPr>
          </p:nvGraphicFramePr>
          <p:xfrm>
            <a:off x="594461" y="563966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F39C296-31CC-48D0-86A1-13D8F31B6EE2}"/>
              </a:ext>
            </a:extLst>
          </p:cNvPr>
          <p:cNvGrpSpPr/>
          <p:nvPr/>
        </p:nvGrpSpPr>
        <p:grpSpPr>
          <a:xfrm>
            <a:off x="386653" y="1649524"/>
            <a:ext cx="5016922" cy="2124000"/>
            <a:chOff x="594461" y="2284420"/>
            <a:chExt cx="5016922" cy="2124000"/>
          </a:xfrm>
        </p:grpSpPr>
        <p:graphicFrame>
          <p:nvGraphicFramePr>
            <p:cNvPr id="13" name="Diagramm 15">
              <a:extLst>
                <a:ext uri="{FF2B5EF4-FFF2-40B4-BE49-F238E27FC236}">
                  <a16:creationId xmlns:a16="http://schemas.microsoft.com/office/drawing/2014/main" id="{ED5BEDBB-03AE-447D-A9C3-FB4EC4D9467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29556755"/>
                </p:ext>
              </p:extLst>
            </p:nvPr>
          </p:nvGraphicFramePr>
          <p:xfrm>
            <a:off x="594461" y="2284420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14" name="Diagramm 16">
              <a:extLst>
                <a:ext uri="{FF2B5EF4-FFF2-40B4-BE49-F238E27FC236}">
                  <a16:creationId xmlns:a16="http://schemas.microsoft.com/office/drawing/2014/main" id="{CB4AB102-14D5-4088-8FEF-C80AC1CA944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66077811"/>
                </p:ext>
              </p:extLst>
            </p:nvPr>
          </p:nvGraphicFramePr>
          <p:xfrm>
            <a:off x="594461" y="3411776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  <p:sp>
        <p:nvSpPr>
          <p:cNvPr id="49" name="Titel 48">
            <a:extLst>
              <a:ext uri="{FF2B5EF4-FFF2-40B4-BE49-F238E27FC236}">
                <a16:creationId xmlns:a16="http://schemas.microsoft.com/office/drawing/2014/main" id="{4271F63B-27ED-A64D-8E4C-364A6B04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Zeitdiagramme</a:t>
            </a:r>
          </a:p>
        </p:txBody>
      </p:sp>
    </p:spTree>
    <p:extLst>
      <p:ext uri="{BB962C8B-B14F-4D97-AF65-F5344CB8AC3E}">
        <p14:creationId xmlns:p14="http://schemas.microsoft.com/office/powerpoint/2010/main" val="390390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8E77AC37-D431-475F-B2AF-1D973F34F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683992"/>
              </p:ext>
            </p:extLst>
          </p:nvPr>
        </p:nvGraphicFramePr>
        <p:xfrm>
          <a:off x="386652" y="1547928"/>
          <a:ext cx="11270093" cy="4319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49">
                  <a:extLst>
                    <a:ext uri="{9D8B030D-6E8A-4147-A177-3AD203B41FA5}">
                      <a16:colId xmlns:a16="http://schemas.microsoft.com/office/drawing/2014/main" val="319034651"/>
                    </a:ext>
                  </a:extLst>
                </a:gridCol>
                <a:gridCol w="1001828">
                  <a:extLst>
                    <a:ext uri="{9D8B030D-6E8A-4147-A177-3AD203B41FA5}">
                      <a16:colId xmlns:a16="http://schemas.microsoft.com/office/drawing/2014/main" val="1690667511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2370959057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3073494910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357498453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4023739437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2531719890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3625627596"/>
                    </a:ext>
                  </a:extLst>
                </a:gridCol>
                <a:gridCol w="1362188">
                  <a:extLst>
                    <a:ext uri="{9D8B030D-6E8A-4147-A177-3AD203B41FA5}">
                      <a16:colId xmlns:a16="http://schemas.microsoft.com/office/drawing/2014/main" val="2629639685"/>
                    </a:ext>
                  </a:extLst>
                </a:gridCol>
              </a:tblGrid>
              <a:tr h="296604"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021495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6181144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97480724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5569130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1306123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9733407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91352501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84878388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4328696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7722721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69563289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13635390"/>
                  </a:ext>
                </a:extLst>
              </a:tr>
            </a:tbl>
          </a:graphicData>
        </a:graphic>
      </p:graphicFrame>
      <p:sp>
        <p:nvSpPr>
          <p:cNvPr id="44" name="Titel 43">
            <a:extLst>
              <a:ext uri="{FF2B5EF4-FFF2-40B4-BE49-F238E27FC236}">
                <a16:creationId xmlns:a16="http://schemas.microsoft.com/office/drawing/2014/main" id="{21C9E661-F4B2-0245-99CA-0F47A808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(Visuelle) Tabelle</a:t>
            </a:r>
          </a:p>
        </p:txBody>
      </p:sp>
    </p:spTree>
    <p:extLst>
      <p:ext uri="{BB962C8B-B14F-4D97-AF65-F5344CB8AC3E}">
        <p14:creationId xmlns:p14="http://schemas.microsoft.com/office/powerpoint/2010/main" val="326500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E09AF1F-38D3-4A40-9844-B0CEACA47EAF}"/>
              </a:ext>
            </a:extLst>
          </p:cNvPr>
          <p:cNvGrpSpPr/>
          <p:nvPr/>
        </p:nvGrpSpPr>
        <p:grpSpPr>
          <a:xfrm>
            <a:off x="639970" y="1484682"/>
            <a:ext cx="2880001" cy="1260000"/>
            <a:chOff x="622770" y="3841185"/>
            <a:chExt cx="2880001" cy="1260000"/>
          </a:xfrm>
        </p:grpSpPr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94747811-8AF6-46E0-BE21-433F25943B28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93A0F2A-3EB0-46AF-A363-35B70EE34BA0}"/>
                </a:ext>
              </a:extLst>
            </p:cNvPr>
            <p:cNvSpPr txBox="1"/>
            <p:nvPr/>
          </p:nvSpPr>
          <p:spPr>
            <a:xfrm>
              <a:off x="622770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Σ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39.800 TEUR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94991A6-B060-40BC-8A18-8C579938D3E8}"/>
                </a:ext>
              </a:extLst>
            </p:cNvPr>
            <p:cNvSpPr txBox="1"/>
            <p:nvPr/>
          </p:nvSpPr>
          <p:spPr>
            <a:xfrm>
              <a:off x="2062771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pPr algn="r"/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+ 3.200 TEUR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0474323-45A1-4137-BD92-BC7EF6EA67E5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E4F233B-0106-4570-B920-9CE4E9E9F36B}"/>
              </a:ext>
            </a:extLst>
          </p:cNvPr>
          <p:cNvGrpSpPr/>
          <p:nvPr/>
        </p:nvGrpSpPr>
        <p:grpSpPr>
          <a:xfrm>
            <a:off x="639970" y="3028776"/>
            <a:ext cx="2880000" cy="1260000"/>
            <a:chOff x="622770" y="3841185"/>
            <a:chExt cx="2880000" cy="1260000"/>
          </a:xfrm>
        </p:grpSpPr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338F723-2792-4B66-A2D3-E7E1A96342B4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55722275-D0A6-40BD-8615-3E560C83E397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FDD1D090-E700-4B19-872B-ADCBD001066F}"/>
              </a:ext>
            </a:extLst>
          </p:cNvPr>
          <p:cNvGrpSpPr/>
          <p:nvPr/>
        </p:nvGrpSpPr>
        <p:grpSpPr>
          <a:xfrm>
            <a:off x="3973718" y="1484682"/>
            <a:ext cx="2880002" cy="1260000"/>
            <a:chOff x="3921124" y="2280136"/>
            <a:chExt cx="2880002" cy="1260000"/>
          </a:xfrm>
        </p:grpSpPr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29A30EDB-663C-40A7-8137-416331E801CD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4113D118-07E3-4C14-B583-E70DD7DD6DA3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9DCA12F5-5869-4E6D-8307-8960F20A890C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3DF2F30B-4048-49EB-B7D0-6FF01278470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47" name="Diagramm 16">
              <a:extLst>
                <a:ext uri="{FF2B5EF4-FFF2-40B4-BE49-F238E27FC236}">
                  <a16:creationId xmlns:a16="http://schemas.microsoft.com/office/drawing/2014/main" id="{98E2642E-885A-4CF1-B692-D1B03FFA16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54738351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AFA64B5-151B-4E8C-AF64-EF363959F755}"/>
              </a:ext>
            </a:extLst>
          </p:cNvPr>
          <p:cNvGrpSpPr/>
          <p:nvPr/>
        </p:nvGrpSpPr>
        <p:grpSpPr>
          <a:xfrm>
            <a:off x="3973718" y="3028776"/>
            <a:ext cx="2880002" cy="1260000"/>
            <a:chOff x="3921124" y="2280136"/>
            <a:chExt cx="2880002" cy="1260000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DDD9634B-0B2A-4C0A-BADF-9231842EDBA5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2" name="Textfeld 51">
                <a:extLst>
                  <a:ext uri="{FF2B5EF4-FFF2-40B4-BE49-F238E27FC236}">
                    <a16:creationId xmlns:a16="http://schemas.microsoft.com/office/drawing/2014/main" id="{D64A83CC-9C58-4DAF-AA55-1C196C83089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D6BF7000-DCB4-4C6C-A720-EBBF58197A88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D263C369-CDF9-4644-8999-27466926997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1" name="Diagramm 16">
              <a:extLst>
                <a:ext uri="{FF2B5EF4-FFF2-40B4-BE49-F238E27FC236}">
                  <a16:creationId xmlns:a16="http://schemas.microsoft.com/office/drawing/2014/main" id="{41E8A04F-3AEB-4B8C-9507-72888FAF59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4789760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CAB88AA-071F-4CD8-B10B-6D550A7FBCCC}"/>
              </a:ext>
            </a:extLst>
          </p:cNvPr>
          <p:cNvGrpSpPr/>
          <p:nvPr/>
        </p:nvGrpSpPr>
        <p:grpSpPr>
          <a:xfrm>
            <a:off x="3973718" y="4572871"/>
            <a:ext cx="2880002" cy="1260000"/>
            <a:chOff x="3921124" y="2280136"/>
            <a:chExt cx="2880002" cy="1260000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521CAE37-A689-4947-8735-E07A168E074A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7AB30803-ECDB-4FE3-AD78-461B11D1C54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9" name="Textfeld 58">
                <a:extLst>
                  <a:ext uri="{FF2B5EF4-FFF2-40B4-BE49-F238E27FC236}">
                    <a16:creationId xmlns:a16="http://schemas.microsoft.com/office/drawing/2014/main" id="{A8CA05C3-B997-4CBB-B46A-3E4158881A59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788F009B-043A-4AA8-AFAE-0E8A31B645C6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7" name="Diagramm 16">
              <a:extLst>
                <a:ext uri="{FF2B5EF4-FFF2-40B4-BE49-F238E27FC236}">
                  <a16:creationId xmlns:a16="http://schemas.microsoft.com/office/drawing/2014/main" id="{B2415DAD-EBFB-4453-B982-AB0B312B0B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443721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" name="Titel 5">
            <a:extLst>
              <a:ext uri="{FF2B5EF4-FFF2-40B4-BE49-F238E27FC236}">
                <a16:creationId xmlns:a16="http://schemas.microsoft.com/office/drawing/2014/main" id="{9F2D8CF0-C9E1-2041-AB87-D11210F6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Kacheln</a:t>
            </a:r>
          </a:p>
        </p:txBody>
      </p:sp>
    </p:spTree>
    <p:extLst>
      <p:ext uri="{BB962C8B-B14F-4D97-AF65-F5344CB8AC3E}">
        <p14:creationId xmlns:p14="http://schemas.microsoft.com/office/powerpoint/2010/main" val="370348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F2D8CF0-C9E1-2041-AB87-D11210F6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Navigation &amp; Sticker</a:t>
            </a:r>
          </a:p>
        </p:txBody>
      </p:sp>
      <p:grpSp>
        <p:nvGrpSpPr>
          <p:cNvPr id="70" name="Gruppieren 69">
            <a:extLst>
              <a:ext uri="{FF2B5EF4-FFF2-40B4-BE49-F238E27FC236}">
                <a16:creationId xmlns:a16="http://schemas.microsoft.com/office/drawing/2014/main" id="{A01BB452-2FC7-11D5-9483-EE513982B27A}"/>
              </a:ext>
            </a:extLst>
          </p:cNvPr>
          <p:cNvGrpSpPr/>
          <p:nvPr/>
        </p:nvGrpSpPr>
        <p:grpSpPr>
          <a:xfrm>
            <a:off x="4179638" y="2734688"/>
            <a:ext cx="2565266" cy="750357"/>
            <a:chOff x="1333634" y="1307043"/>
            <a:chExt cx="2565266" cy="750357"/>
          </a:xfrm>
        </p:grpSpPr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274A8F29-31A6-3DD9-9B11-5109481D0299}"/>
                </a:ext>
              </a:extLst>
            </p:cNvPr>
            <p:cNvSpPr/>
            <p:nvPr/>
          </p:nvSpPr>
          <p:spPr>
            <a:xfrm>
              <a:off x="1333634" y="1307043"/>
              <a:ext cx="2565266" cy="750357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Years</a:t>
              </a:r>
              <a:endPara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2" name="Abgerundetes Rechteck 6">
              <a:extLst>
                <a:ext uri="{FF2B5EF4-FFF2-40B4-BE49-F238E27FC236}">
                  <a16:creationId xmlns:a16="http://schemas.microsoft.com/office/drawing/2014/main" id="{5C8B2047-E1EC-32AE-60AA-1C31CA54F5CC}"/>
                </a:ext>
              </a:extLst>
            </p:cNvPr>
            <p:cNvSpPr/>
            <p:nvPr/>
          </p:nvSpPr>
          <p:spPr>
            <a:xfrm>
              <a:off x="1460500" y="1710623"/>
              <a:ext cx="2362200" cy="13722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73" name="Gruppieren 72">
              <a:extLst>
                <a:ext uri="{FF2B5EF4-FFF2-40B4-BE49-F238E27FC236}">
                  <a16:creationId xmlns:a16="http://schemas.microsoft.com/office/drawing/2014/main" id="{73B293D2-8A90-273B-657E-BC4FE4AF5FCA}"/>
                </a:ext>
              </a:extLst>
            </p:cNvPr>
            <p:cNvGrpSpPr/>
            <p:nvPr/>
          </p:nvGrpSpPr>
          <p:grpSpPr>
            <a:xfrm>
              <a:off x="2968424" y="1690059"/>
              <a:ext cx="193876" cy="178353"/>
              <a:chOff x="1460500" y="1674240"/>
              <a:chExt cx="158750" cy="165100"/>
            </a:xfrm>
          </p:grpSpPr>
          <p:sp>
            <p:nvSpPr>
              <p:cNvPr id="80" name="Ellipse 19">
                <a:extLst>
                  <a:ext uri="{FF2B5EF4-FFF2-40B4-BE49-F238E27FC236}">
                    <a16:creationId xmlns:a16="http://schemas.microsoft.com/office/drawing/2014/main" id="{E5F85F62-E816-F3FF-3F63-168F1159B17D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81" name="Ellipse 20">
                <a:extLst>
                  <a:ext uri="{FF2B5EF4-FFF2-40B4-BE49-F238E27FC236}">
                    <a16:creationId xmlns:a16="http://schemas.microsoft.com/office/drawing/2014/main" id="{518576C7-DB48-6904-4402-4DB138A2827B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grpSp>
          <p:nvGrpSpPr>
            <p:cNvPr id="74" name="Gruppieren 73">
              <a:extLst>
                <a:ext uri="{FF2B5EF4-FFF2-40B4-BE49-F238E27FC236}">
                  <a16:creationId xmlns:a16="http://schemas.microsoft.com/office/drawing/2014/main" id="{043FB45A-A4C3-D2F6-3C62-08A0208E7628}"/>
                </a:ext>
              </a:extLst>
            </p:cNvPr>
            <p:cNvGrpSpPr/>
            <p:nvPr/>
          </p:nvGrpSpPr>
          <p:grpSpPr>
            <a:xfrm>
              <a:off x="1920467" y="1690059"/>
              <a:ext cx="193876" cy="178353"/>
              <a:chOff x="1460500" y="1674240"/>
              <a:chExt cx="158750" cy="165100"/>
            </a:xfrm>
          </p:grpSpPr>
          <p:sp>
            <p:nvSpPr>
              <p:cNvPr id="78" name="Ellipse 17">
                <a:extLst>
                  <a:ext uri="{FF2B5EF4-FFF2-40B4-BE49-F238E27FC236}">
                    <a16:creationId xmlns:a16="http://schemas.microsoft.com/office/drawing/2014/main" id="{508D0173-0C45-DE1B-FBAE-AE1980CC0194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9" name="Ellipse 18">
                <a:extLst>
                  <a:ext uri="{FF2B5EF4-FFF2-40B4-BE49-F238E27FC236}">
                    <a16:creationId xmlns:a16="http://schemas.microsoft.com/office/drawing/2014/main" id="{8B0350CA-B64A-F27A-513E-FCB7CC2533FF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cxnSp>
          <p:nvCxnSpPr>
            <p:cNvPr id="75" name="Gerader Verbinder 14">
              <a:extLst>
                <a:ext uri="{FF2B5EF4-FFF2-40B4-BE49-F238E27FC236}">
                  <a16:creationId xmlns:a16="http://schemas.microsoft.com/office/drawing/2014/main" id="{803CFDBC-7A03-52D3-9908-A6D32994E0D3}"/>
                </a:ext>
              </a:extLst>
            </p:cNvPr>
            <p:cNvCxnSpPr>
              <a:endCxn id="80" idx="2"/>
            </p:cNvCxnSpPr>
            <p:nvPr/>
          </p:nvCxnSpPr>
          <p:spPr>
            <a:xfrm>
              <a:off x="2116005" y="1778408"/>
              <a:ext cx="852419" cy="828"/>
            </a:xfrm>
            <a:prstGeom prst="lin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6" name="Textfeld 75">
              <a:extLst>
                <a:ext uri="{FF2B5EF4-FFF2-40B4-BE49-F238E27FC236}">
                  <a16:creationId xmlns:a16="http://schemas.microsoft.com/office/drawing/2014/main" id="{FA468343-183B-13AB-3B7F-CC5598F51F3E}"/>
                </a:ext>
              </a:extLst>
            </p:cNvPr>
            <p:cNvSpPr txBox="1"/>
            <p:nvPr/>
          </p:nvSpPr>
          <p:spPr>
            <a:xfrm>
              <a:off x="1778508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ADAD49D3-31FE-E968-2619-8CEAAF17E5E3}"/>
                </a:ext>
              </a:extLst>
            </p:cNvPr>
            <p:cNvSpPr txBox="1"/>
            <p:nvPr/>
          </p:nvSpPr>
          <p:spPr>
            <a:xfrm>
              <a:off x="2838704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2021</a:t>
              </a:r>
            </a:p>
          </p:txBody>
        </p:sp>
      </p:grpSp>
      <p:sp>
        <p:nvSpPr>
          <p:cNvPr id="82" name="Rechteck 81">
            <a:extLst>
              <a:ext uri="{FF2B5EF4-FFF2-40B4-BE49-F238E27FC236}">
                <a16:creationId xmlns:a16="http://schemas.microsoft.com/office/drawing/2014/main" id="{CB36F76E-04E7-DD4D-0221-54F893862E84}"/>
              </a:ext>
            </a:extLst>
          </p:cNvPr>
          <p:cNvSpPr/>
          <p:nvPr/>
        </p:nvSpPr>
        <p:spPr>
          <a:xfrm>
            <a:off x="4009392" y="2276475"/>
            <a:ext cx="2905758" cy="1424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3" name="Sprechblase: rechteckig 23">
            <a:extLst>
              <a:ext uri="{FF2B5EF4-FFF2-40B4-BE49-F238E27FC236}">
                <a16:creationId xmlns:a16="http://schemas.microsoft.com/office/drawing/2014/main" id="{C35CFCB2-A254-0178-22D3-853153471C44}"/>
              </a:ext>
            </a:extLst>
          </p:cNvPr>
          <p:cNvSpPr/>
          <p:nvPr/>
        </p:nvSpPr>
        <p:spPr>
          <a:xfrm>
            <a:off x="8256209" y="2727868"/>
            <a:ext cx="2050854" cy="1064708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chemeClr val="bg1">
              <a:alpha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Hinweise</a:t>
            </a:r>
          </a:p>
        </p:txBody>
      </p: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4801A3B0-B5B7-51E0-EB56-2440707ADF56}"/>
              </a:ext>
            </a:extLst>
          </p:cNvPr>
          <p:cNvGrpSpPr/>
          <p:nvPr/>
        </p:nvGrpSpPr>
        <p:grpSpPr>
          <a:xfrm>
            <a:off x="783880" y="2727868"/>
            <a:ext cx="2103022" cy="658998"/>
            <a:chOff x="1150263" y="3989793"/>
            <a:chExt cx="2103022" cy="658998"/>
          </a:xfrm>
        </p:grpSpPr>
        <p:sp>
          <p:nvSpPr>
            <p:cNvPr id="85" name="Grafik 26" descr="Cursor mit einfarbiger Füllung">
              <a:extLst>
                <a:ext uri="{FF2B5EF4-FFF2-40B4-BE49-F238E27FC236}">
                  <a16:creationId xmlns:a16="http://schemas.microsoft.com/office/drawing/2014/main" id="{7230CEB7-5F85-9610-7A47-835DE2D6585E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6" name="Textfeld 85">
              <a:extLst>
                <a:ext uri="{FF2B5EF4-FFF2-40B4-BE49-F238E27FC236}">
                  <a16:creationId xmlns:a16="http://schemas.microsoft.com/office/drawing/2014/main" id="{FD414E7E-743E-0E7E-5437-8D1C960875DB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7952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1ABEE1A9-3053-41ED-BC9E-EE25EE922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437587"/>
              </p:ext>
            </p:extLst>
          </p:nvPr>
        </p:nvGraphicFramePr>
        <p:xfrm>
          <a:off x="6317744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1D0A5E9F-EA16-4FD0-ABDE-F99A05743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1333165"/>
              </p:ext>
            </p:extLst>
          </p:nvPr>
        </p:nvGraphicFramePr>
        <p:xfrm>
          <a:off x="694819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itel 23">
            <a:extLst>
              <a:ext uri="{FF2B5EF4-FFF2-40B4-BE49-F238E27FC236}">
                <a16:creationId xmlns:a16="http://schemas.microsoft.com/office/drawing/2014/main" id="{59983717-5B9B-E641-970F-48D14FF1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Verteilungen und Beziehungen</a:t>
            </a:r>
          </a:p>
        </p:txBody>
      </p:sp>
    </p:spTree>
    <p:extLst>
      <p:ext uri="{BB962C8B-B14F-4D97-AF65-F5344CB8AC3E}">
        <p14:creationId xmlns:p14="http://schemas.microsoft.com/office/powerpoint/2010/main" val="321207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I neue Farben">
      <a:dk1>
        <a:sysClr val="windowText" lastClr="000000"/>
      </a:dk1>
      <a:lt1>
        <a:sysClr val="window" lastClr="FFFFFF"/>
      </a:lt1>
      <a:dk2>
        <a:srgbClr val="4B4B4B"/>
      </a:dk2>
      <a:lt2>
        <a:srgbClr val="FFFFFF"/>
      </a:lt2>
      <a:accent1>
        <a:srgbClr val="4E79A7"/>
      </a:accent1>
      <a:accent2>
        <a:srgbClr val="969696"/>
      </a:accent2>
      <a:accent3>
        <a:srgbClr val="89B8DA"/>
      </a:accent3>
      <a:accent4>
        <a:srgbClr val="77D36F"/>
      </a:accent4>
      <a:accent5>
        <a:srgbClr val="F24269"/>
      </a:accent5>
      <a:accent6>
        <a:srgbClr val="4B4B4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27AAD71F9BFD4683A688F367A602B4" ma:contentTypeVersion="15" ma:contentTypeDescription="Ein neues Dokument erstellen." ma:contentTypeScope="" ma:versionID="431554a37e74b291473dc630564a827b">
  <xsd:schema xmlns:xsd="http://www.w3.org/2001/XMLSchema" xmlns:xs="http://www.w3.org/2001/XMLSchema" xmlns:p="http://schemas.microsoft.com/office/2006/metadata/properties" xmlns:ns2="7725ffef-6512-49c7-bf40-5a160952d58c" xmlns:ns3="1cab7a0f-d258-4864-841f-c80f877e2617" xmlns:ns4="81be5e6e-9225-44fc-9974-eb66039027b2" targetNamespace="http://schemas.microsoft.com/office/2006/metadata/properties" ma:root="true" ma:fieldsID="43637ca0b05b0bd0b81ec5cea3b8c4d3" ns2:_="" ns3:_="" ns4:_="">
    <xsd:import namespace="7725ffef-6512-49c7-bf40-5a160952d58c"/>
    <xsd:import namespace="1cab7a0f-d258-4864-841f-c80f877e2617"/>
    <xsd:import namespace="81be5e6e-9225-44fc-9974-eb66039027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ffef-6512-49c7-bf40-5a160952d58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b7a0f-d258-4864-841f-c80f877e2617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Zuletzt freigegeben nach Benutz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Zuletzt freigegeben nach Zeitpunkt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e5e6e-9225-44fc-9974-eb6603902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9B1DA5-E868-4FEE-BAE6-3660952FF290}">
  <ds:schemaRefs>
    <ds:schemaRef ds:uri="1cab7a0f-d258-4864-841f-c80f877e2617"/>
    <ds:schemaRef ds:uri="7725ffef-6512-49c7-bf40-5a160952d58c"/>
    <ds:schemaRef ds:uri="81be5e6e-9225-44fc-9974-eb66039027b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7C3A43-E678-45E4-9CD8-59125CEED48A}">
  <ds:schemaRefs>
    <ds:schemaRef ds:uri="http://www.w3.org/XML/1998/namespace"/>
    <ds:schemaRef ds:uri="http://purl.org/dc/terms/"/>
    <ds:schemaRef ds:uri="81be5e6e-9225-44fc-9974-eb66039027b2"/>
    <ds:schemaRef ds:uri="http://purl.org/dc/dcmitype/"/>
    <ds:schemaRef ds:uri="http://schemas.microsoft.com/office/2006/documentManagement/types"/>
    <ds:schemaRef ds:uri="1cab7a0f-d258-4864-841f-c80f877e2617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725ffef-6512-49c7-bf40-5a160952d58c"/>
  </ds:schemaRefs>
</ds:datastoreItem>
</file>

<file path=customXml/itemProps3.xml><?xml version="1.0" encoding="utf-8"?>
<ds:datastoreItem xmlns:ds="http://schemas.openxmlformats.org/officeDocument/2006/customXml" ds:itemID="{4BA7F121-52B5-4F27-8057-0887E83709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Macintosh PowerPoint</Application>
  <PresentationFormat>Breitbild</PresentationFormat>
  <Paragraphs>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Office</vt:lpstr>
      <vt:lpstr>PowerPoint-Präsentation</vt:lpstr>
      <vt:lpstr>PowerPoint-Präsentation</vt:lpstr>
      <vt:lpstr>PowerPoint-Präsentation</vt:lpstr>
      <vt:lpstr>Strukturdiagramme</vt:lpstr>
      <vt:lpstr>Zeitdiagramme</vt:lpstr>
      <vt:lpstr>(Visuelle) Tabelle</vt:lpstr>
      <vt:lpstr>Kacheln</vt:lpstr>
      <vt:lpstr>Navigation &amp; Sticker</vt:lpstr>
      <vt:lpstr>Verteilungen und Beziehungen</vt:lpstr>
      <vt:lpstr>Zusammensetzung</vt:lpstr>
      <vt:lpstr>Visuelle Filter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Aufbau</dc:title>
  <dc:creator>Kai-Uwe Stahl</dc:creator>
  <cp:lastModifiedBy>Anne Neumeier</cp:lastModifiedBy>
  <cp:revision>2</cp:revision>
  <dcterms:created xsi:type="dcterms:W3CDTF">2021-03-16T08:04:33Z</dcterms:created>
  <dcterms:modified xsi:type="dcterms:W3CDTF">2022-05-20T09:09:27Z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0x0101008627AAD71F9BFD4683A688F367A602B4</vt:lpwstr>
  </property>
</Properties>
</file>